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69" r:id="rId5"/>
    <p:sldMasterId id="2147483705" r:id="rId6"/>
  </p:sldMasterIdLst>
  <p:notesMasterIdLst>
    <p:notesMasterId r:id="rId60"/>
  </p:notesMasterIdLst>
  <p:handoutMasterIdLst>
    <p:handoutMasterId r:id="rId61"/>
  </p:handoutMasterIdLst>
  <p:sldIdLst>
    <p:sldId id="864" r:id="rId7"/>
    <p:sldId id="1038" r:id="rId8"/>
    <p:sldId id="1329" r:id="rId9"/>
    <p:sldId id="1140" r:id="rId10"/>
    <p:sldId id="1126" r:id="rId11"/>
    <p:sldId id="1105" r:id="rId12"/>
    <p:sldId id="1107" r:id="rId13"/>
    <p:sldId id="1116" r:id="rId14"/>
    <p:sldId id="1161" r:id="rId15"/>
    <p:sldId id="1162" r:id="rId16"/>
    <p:sldId id="1132" r:id="rId17"/>
    <p:sldId id="1163" r:id="rId18"/>
    <p:sldId id="1321" r:id="rId19"/>
    <p:sldId id="1158" r:id="rId20"/>
    <p:sldId id="1159" r:id="rId21"/>
    <p:sldId id="1108" r:id="rId22"/>
    <p:sldId id="1179" r:id="rId23"/>
    <p:sldId id="1088" r:id="rId24"/>
    <p:sldId id="1259" r:id="rId25"/>
    <p:sldId id="1160" r:id="rId26"/>
    <p:sldId id="1095" r:id="rId27"/>
    <p:sldId id="1150" r:id="rId28"/>
    <p:sldId id="1143" r:id="rId29"/>
    <p:sldId id="1168" r:id="rId30"/>
    <p:sldId id="1149" r:id="rId31"/>
    <p:sldId id="1169" r:id="rId32"/>
    <p:sldId id="1171" r:id="rId33"/>
    <p:sldId id="1172" r:id="rId34"/>
    <p:sldId id="1148" r:id="rId35"/>
    <p:sldId id="1173" r:id="rId36"/>
    <p:sldId id="1176" r:id="rId37"/>
    <p:sldId id="1083" r:id="rId38"/>
    <p:sldId id="1151" r:id="rId39"/>
    <p:sldId id="1109" r:id="rId40"/>
    <p:sldId id="1180" r:id="rId41"/>
    <p:sldId id="1091" r:id="rId42"/>
    <p:sldId id="1092" r:id="rId43"/>
    <p:sldId id="1133" r:id="rId44"/>
    <p:sldId id="1051" r:id="rId45"/>
    <p:sldId id="1052" r:id="rId46"/>
    <p:sldId id="1053" r:id="rId47"/>
    <p:sldId id="1054" r:id="rId48"/>
    <p:sldId id="1055" r:id="rId49"/>
    <p:sldId id="1056" r:id="rId50"/>
    <p:sldId id="1057" r:id="rId51"/>
    <p:sldId id="1089" r:id="rId52"/>
    <p:sldId id="1058" r:id="rId53"/>
    <p:sldId id="1090" r:id="rId54"/>
    <p:sldId id="1322" r:id="rId55"/>
    <p:sldId id="1323" r:id="rId56"/>
    <p:sldId id="1324" r:id="rId57"/>
    <p:sldId id="1325" r:id="rId58"/>
    <p:sldId id="1327" r:id="rId59"/>
  </p:sldIdLst>
  <p:sldSz cx="9144000" cy="6858000" type="screen4x3"/>
  <p:notesSz cx="7010400" cy="9296400"/>
  <p:embeddedFontLst>
    <p:embeddedFont>
      <p:font typeface="B Nazanin" panose="00000400000000000000" pitchFamily="2" charset="-78"/>
      <p:regular r:id="rId62"/>
      <p:bold r:id="rId63"/>
    </p:embeddedFont>
    <p:embeddedFont>
      <p:font typeface="SimSun" panose="02010600030101010101" pitchFamily="2" charset="-122"/>
      <p:regular r:id="rId64"/>
    </p:embeddedFont>
    <p:embeddedFont>
      <p:font typeface="Tahoma" panose="020B0604030504040204" pitchFamily="34" charset="0"/>
      <p:regular r:id="rId65"/>
      <p:bold r:id="rId66"/>
    </p:embeddedFont>
    <p:embeddedFont>
      <p:font typeface="B Titr" panose="00000700000000000000" pitchFamily="2" charset="-78"/>
      <p:bold r:id="rId67"/>
    </p:embeddedFont>
    <p:embeddedFont>
      <p:font typeface="B Yagut" panose="00000400000000000000" pitchFamily="2" charset="-78"/>
      <p:regular r:id="rId68"/>
      <p:bold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B Koodak" panose="00000700000000000000" pitchFamily="2" charset="-78"/>
      <p:bold r:id="rId7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A20000"/>
    <a:srgbClr val="FFFF66"/>
    <a:srgbClr val="9BBB59"/>
    <a:srgbClr val="FFFFCC"/>
    <a:srgbClr val="FF0000"/>
    <a:srgbClr val="FFCC66"/>
    <a:srgbClr val="00FF00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3" autoAdjust="0"/>
    <p:restoredTop sz="0" autoAdjust="0"/>
  </p:normalViewPr>
  <p:slideViewPr>
    <p:cSldViewPr>
      <p:cViewPr varScale="1">
        <p:scale>
          <a:sx n="74" d="100"/>
          <a:sy n="74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736" y="-10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5" Type="http://schemas.openxmlformats.org/officeDocument/2006/relationships/slideMaster" Target="slideMasters/slideMaster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font" Target="fonts/font6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font" Target="fonts/font10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080E2-DE74-4445-9DF4-DAAC5CC844F0}" type="doc">
      <dgm:prSet loTypeId="urn:microsoft.com/office/officeart/2005/8/layout/hierarchy2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45A72C9-3E34-4A7D-A45B-584B7DC27F8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800">
              <a:solidFill>
                <a:schemeClr val="tx1"/>
              </a:solidFill>
              <a:cs typeface="B Titr" pitchFamily="2" charset="-78"/>
            </a:rPr>
            <a:t>علل و انگیزه تدوین و ابلاغ سیاست</a:t>
          </a:r>
          <a:r>
            <a:rPr lang="fa-IR" sz="1800">
              <a:solidFill>
                <a:schemeClr val="tx1"/>
              </a:solidFill>
              <a:cs typeface="B Titr" pitchFamily="2" charset="-78"/>
            </a:rPr>
            <a:t>‌</a:t>
          </a:r>
          <a:r>
            <a:rPr lang="ar-SA" sz="1800">
              <a:solidFill>
                <a:schemeClr val="tx1"/>
              </a:solidFill>
              <a:cs typeface="B Titr" pitchFamily="2" charset="-78"/>
            </a:rPr>
            <a:t>های مقاومت اقتصادی </a:t>
          </a:r>
          <a:endParaRPr lang="en-US" sz="1800">
            <a:solidFill>
              <a:schemeClr val="tx1"/>
            </a:solidFill>
            <a:cs typeface="B Titr" pitchFamily="2" charset="-78"/>
          </a:endParaRPr>
        </a:p>
      </dgm:t>
    </dgm:pt>
    <dgm:pt modelId="{9FBD8BE4-661B-4A1F-87FD-AC6E10903E11}" type="parTrans" cxnId="{FEC4F5BB-CEB3-4FE4-9F0F-35EF390273B7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87ABB0CB-C5A2-48BB-8453-C4D41396ED86}" type="sibTrans" cxnId="{FEC4F5BB-CEB3-4FE4-9F0F-35EF390273B7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F6DFE846-FC5F-4C1F-B40F-7B21C2C4014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400" dirty="0">
              <a:solidFill>
                <a:schemeClr val="tx1"/>
              </a:solidFill>
              <a:cs typeface="B Titr" pitchFamily="2" charset="-78"/>
            </a:rPr>
            <a:t>1. </a:t>
          </a:r>
          <a:r>
            <a:rPr lang="ar-SA" sz="1400" dirty="0">
              <a:solidFill>
                <a:schemeClr val="tx1"/>
              </a:solidFill>
              <a:cs typeface="B Titr" pitchFamily="2" charset="-78"/>
            </a:rPr>
            <a:t>ظرفیت</a:t>
          </a:r>
          <a:r>
            <a:rPr lang="fa-IR" sz="1400" dirty="0">
              <a:solidFill>
                <a:schemeClr val="tx1"/>
              </a:solidFill>
              <a:cs typeface="B Titr" pitchFamily="2" charset="-78"/>
            </a:rPr>
            <a:t>‌</a:t>
          </a:r>
          <a:r>
            <a:rPr lang="ar-SA" sz="1400" dirty="0">
              <a:solidFill>
                <a:schemeClr val="tx1"/>
              </a:solidFill>
              <a:cs typeface="B Titr" pitchFamily="2" charset="-78"/>
            </a:rPr>
            <a:t>های فراوان مادی و معنوی کشور</a:t>
          </a:r>
          <a:endParaRPr lang="en-US" sz="1400" dirty="0">
            <a:solidFill>
              <a:schemeClr val="tx1"/>
            </a:solidFill>
            <a:cs typeface="B Titr" pitchFamily="2" charset="-78"/>
          </a:endParaRPr>
        </a:p>
      </dgm:t>
    </dgm:pt>
    <dgm:pt modelId="{4FD275F3-901C-4D39-8444-B22083F6A3DE}" type="parTrans" cxnId="{021A38AD-481F-4482-8D66-A1CB15781921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21E18A96-E4AA-4E3F-9110-673873744B22}" type="sibTrans" cxnId="{021A38AD-481F-4482-8D66-A1CB15781921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F5134793-4D60-454C-943D-0C692E6B1DF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400">
              <a:solidFill>
                <a:schemeClr val="tx1"/>
              </a:solidFill>
              <a:cs typeface="B Titr" pitchFamily="2" charset="-78"/>
            </a:rPr>
            <a:t>1. </a:t>
          </a:r>
          <a:r>
            <a:rPr lang="ar-SA" sz="1400">
              <a:solidFill>
                <a:schemeClr val="tx1"/>
              </a:solidFill>
              <a:cs typeface="B Titr" pitchFamily="2" charset="-78"/>
            </a:rPr>
            <a:t>ظرفیت</a:t>
          </a:r>
          <a:r>
            <a:rPr lang="fa-IR" sz="1400">
              <a:solidFill>
                <a:schemeClr val="tx1"/>
              </a:solidFill>
              <a:cs typeface="B Titr" pitchFamily="2" charset="-78"/>
            </a:rPr>
            <a:t>‌</a:t>
          </a:r>
          <a:r>
            <a:rPr lang="ar-SA" sz="1400">
              <a:solidFill>
                <a:schemeClr val="tx1"/>
              </a:solidFill>
              <a:cs typeface="B Titr" pitchFamily="2" charset="-78"/>
            </a:rPr>
            <a:t>های عالی انسانی</a:t>
          </a:r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3A460432-0540-4019-8FE7-A7F6875AB085}" type="parTrans" cxnId="{47C7F02D-C68C-4E18-8D19-DDA2BEBABA2E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CF606E1B-D694-4FF6-B340-8CB4F63F94FD}" type="sibTrans" cxnId="{47C7F02D-C68C-4E18-8D19-DDA2BEBABA2E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DE50A6C1-932F-4C66-9DBF-01AC6BD25629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400">
              <a:solidFill>
                <a:schemeClr val="tx1"/>
              </a:solidFill>
              <a:cs typeface="B Titr" pitchFamily="2" charset="-78"/>
            </a:rPr>
            <a:t>2. </a:t>
          </a:r>
          <a:r>
            <a:rPr lang="ar-SA" sz="1400">
              <a:solidFill>
                <a:schemeClr val="tx1"/>
              </a:solidFill>
              <a:cs typeface="B Titr" pitchFamily="2" charset="-78"/>
            </a:rPr>
            <a:t>سرمایه های «معدنی، طبیعی و صنعتی» </a:t>
          </a:r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6F9A6B50-F77B-4FB4-953E-092AB546D107}" type="parTrans" cxnId="{D2993AAA-487A-4D6D-804A-C27C404CAAF8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BE065591-608D-49DA-A30C-1DAA0419C429}" type="sibTrans" cxnId="{D2993AAA-487A-4D6D-804A-C27C404CAAF8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729E1C01-6757-4CB9-8495-D78C0132973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 anchor="t"/>
        <a:lstStyle/>
        <a:p>
          <a:pPr rtl="1"/>
          <a:r>
            <a:rPr lang="fa-IR" sz="1400" dirty="0" smtClean="0">
              <a:solidFill>
                <a:schemeClr val="tx1"/>
              </a:solidFill>
              <a:cs typeface="B Titr" pitchFamily="2" charset="-78"/>
            </a:rPr>
            <a:t>2. </a:t>
          </a:r>
          <a:r>
            <a:rPr lang="ar-SA" sz="1400" dirty="0">
              <a:solidFill>
                <a:schemeClr val="tx1"/>
              </a:solidFill>
              <a:cs typeface="B Titr" pitchFamily="2" charset="-78"/>
            </a:rPr>
            <a:t>حل مشکلات مزمن و دیرپای اقتصادی</a:t>
          </a:r>
          <a:endParaRPr lang="en-US" sz="1400" dirty="0">
            <a:solidFill>
              <a:schemeClr val="tx1"/>
            </a:solidFill>
            <a:cs typeface="B Titr" pitchFamily="2" charset="-78"/>
          </a:endParaRPr>
        </a:p>
      </dgm:t>
    </dgm:pt>
    <dgm:pt modelId="{5FDAEB19-21F8-45B8-9171-A245D091C406}" type="parTrans" cxnId="{2A48CBAF-61BB-47C2-BCF1-3618310F183A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A37A6917-4735-4558-9C2B-DCBFDFA87D5F}" type="sibTrans" cxnId="{2A48CBAF-61BB-47C2-BCF1-3618310F183A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43BC74A7-F39B-4E03-80AB-8DD0174716D7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400">
              <a:solidFill>
                <a:schemeClr val="tx1"/>
              </a:solidFill>
              <a:cs typeface="B Titr" pitchFamily="2" charset="-78"/>
            </a:rPr>
            <a:t>1. </a:t>
          </a:r>
          <a:r>
            <a:rPr lang="ar-SA" sz="1400">
              <a:solidFill>
                <a:schemeClr val="tx1"/>
              </a:solidFill>
              <a:cs typeface="B Titr" pitchFamily="2" charset="-78"/>
            </a:rPr>
            <a:t>تورم</a:t>
          </a:r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71B1FCF2-F778-4488-ACCD-CA5E2690CA77}" type="parTrans" cxnId="{492A2D6C-0325-4F6A-857B-4DC37FE0E186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E4489526-BFC3-4F3A-A9D1-C20B148EBFBA}" type="sibTrans" cxnId="{492A2D6C-0325-4F6A-857B-4DC37FE0E186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354A3F6E-DE45-43E6-B495-D0B411C1F9E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sz="1400" dirty="0" smtClean="0">
              <a:solidFill>
                <a:schemeClr val="tx1"/>
              </a:solidFill>
              <a:cs typeface="B Titr" pitchFamily="2" charset="-78"/>
            </a:rPr>
            <a:t>3. </a:t>
          </a:r>
          <a:r>
            <a:rPr lang="ar-SA" sz="1400" dirty="0">
              <a:solidFill>
                <a:schemeClr val="tx1"/>
              </a:solidFill>
              <a:cs typeface="B Titr" pitchFamily="2" charset="-78"/>
            </a:rPr>
            <a:t>مقابله با تحریم </a:t>
          </a:r>
          <a:r>
            <a:rPr lang="ar-SA" sz="1400" dirty="0" smtClean="0">
              <a:solidFill>
                <a:schemeClr val="tx1"/>
              </a:solidFill>
              <a:cs typeface="B Titr" pitchFamily="2" charset="-78"/>
            </a:rPr>
            <a:t>ها</a:t>
          </a:r>
          <a:endParaRPr lang="fa-IR" sz="1400" dirty="0" smtClean="0">
            <a:solidFill>
              <a:schemeClr val="tx1"/>
            </a:solidFill>
            <a:cs typeface="B Titr" pitchFamily="2" charset="-78"/>
          </a:endParaRPr>
        </a:p>
        <a:p>
          <a:pPr rtl="1"/>
          <a:endParaRPr lang="en-US" sz="1400" dirty="0">
            <a:solidFill>
              <a:schemeClr val="tx1"/>
            </a:solidFill>
            <a:cs typeface="B Titr" pitchFamily="2" charset="-78"/>
          </a:endParaRPr>
        </a:p>
      </dgm:t>
    </dgm:pt>
    <dgm:pt modelId="{CAF8AD6B-3338-4A37-B99D-53E0276C8D2E}" type="parTrans" cxnId="{4EE83EAA-CDEB-4EAF-AAD4-5AAB0C267E28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926D9760-8BAC-42C4-9E9E-73F1EE7444E1}" type="sibTrans" cxnId="{4EE83EAA-CDEB-4EAF-AAD4-5AAB0C267E28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52AFD2D5-EC36-4977-B13C-E1989E01A42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 anchor="t"/>
        <a:lstStyle/>
        <a:p>
          <a:pPr rtl="1"/>
          <a:r>
            <a:rPr lang="fa-IR" sz="1400" dirty="0">
              <a:solidFill>
                <a:schemeClr val="tx1"/>
              </a:solidFill>
              <a:cs typeface="B Titr" pitchFamily="2" charset="-78"/>
            </a:rPr>
            <a:t>4. </a:t>
          </a:r>
          <a:r>
            <a:rPr lang="ar-SA" sz="1400" dirty="0">
              <a:solidFill>
                <a:schemeClr val="tx1"/>
              </a:solidFill>
              <a:cs typeface="B Titr" pitchFamily="2" charset="-78"/>
            </a:rPr>
            <a:t>کاهش کامل تأثیرپذیری اقتصاد کشور از بحران</a:t>
          </a:r>
          <a:r>
            <a:rPr lang="fa-IR" sz="1400" dirty="0">
              <a:solidFill>
                <a:schemeClr val="tx1"/>
              </a:solidFill>
              <a:cs typeface="B Titr" pitchFamily="2" charset="-78"/>
            </a:rPr>
            <a:t>‌</a:t>
          </a:r>
          <a:r>
            <a:rPr lang="ar-SA" sz="1400" dirty="0">
              <a:solidFill>
                <a:schemeClr val="tx1"/>
              </a:solidFill>
              <a:cs typeface="B Titr" pitchFamily="2" charset="-78"/>
            </a:rPr>
            <a:t>های اقتصاد جهانی</a:t>
          </a:r>
          <a:endParaRPr lang="en-US" sz="1400" dirty="0">
            <a:solidFill>
              <a:schemeClr val="tx1"/>
            </a:solidFill>
            <a:cs typeface="B Titr" pitchFamily="2" charset="-78"/>
          </a:endParaRPr>
        </a:p>
      </dgm:t>
    </dgm:pt>
    <dgm:pt modelId="{696B401B-E1B8-4A5B-9A2E-01B41E923872}" type="parTrans" cxnId="{4ADCCA36-D3C4-4D21-91A2-22BDD2F89B8D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F2B05F99-0003-4742-8E65-119D6C773114}" type="sibTrans" cxnId="{4ADCCA36-D3C4-4D21-91A2-22BDD2F89B8D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39952817-B964-4982-99BD-2B30D34B69A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400" dirty="0">
              <a:solidFill>
                <a:schemeClr val="tx1"/>
              </a:solidFill>
              <a:cs typeface="B Titr" pitchFamily="2" charset="-78"/>
            </a:rPr>
            <a:t>3. </a:t>
          </a:r>
          <a:r>
            <a:rPr lang="ar-SA" sz="1400" dirty="0">
              <a:solidFill>
                <a:schemeClr val="tx1"/>
              </a:solidFill>
              <a:cs typeface="B Titr" pitchFamily="2" charset="-78"/>
            </a:rPr>
            <a:t>موقعیت ممتاز جغرافیایی کشور </a:t>
          </a:r>
          <a:endParaRPr lang="en-US" sz="1400" dirty="0">
            <a:solidFill>
              <a:schemeClr val="tx1"/>
            </a:solidFill>
            <a:cs typeface="B Titr" pitchFamily="2" charset="-78"/>
          </a:endParaRPr>
        </a:p>
      </dgm:t>
    </dgm:pt>
    <dgm:pt modelId="{C2549C8E-B617-49D9-8656-CA6AA4159701}" type="parTrans" cxnId="{867FDD0D-5F84-4688-971F-042F264B4789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B605C8E7-EF2B-4E98-8AAD-955EFADDC8EA}" type="sibTrans" cxnId="{867FDD0D-5F84-4688-971F-042F264B4789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4C3F4962-1F5D-4F43-BA1B-54AE15790390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400">
              <a:solidFill>
                <a:schemeClr val="tx1"/>
              </a:solidFill>
              <a:cs typeface="B Titr" pitchFamily="2" charset="-78"/>
            </a:rPr>
            <a:t>2. </a:t>
          </a:r>
          <a:r>
            <a:rPr lang="ar-SA" sz="1400">
              <a:solidFill>
                <a:schemeClr val="tx1"/>
              </a:solidFill>
              <a:cs typeface="B Titr" pitchFamily="2" charset="-78"/>
            </a:rPr>
            <a:t>بیکاری</a:t>
          </a:r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0126FFC9-3ED5-47D2-8F4C-1F71EAFAB367}" type="parTrans" cxnId="{7FC5A480-7630-43FF-877E-63B72B29B93A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0173AB6F-3D17-42CA-B69D-19CEF12466E0}" type="sibTrans" cxnId="{7FC5A480-7630-43FF-877E-63B72B29B93A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09734C63-D68D-4ADD-9D39-684EDD843CD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400">
              <a:solidFill>
                <a:schemeClr val="tx1"/>
              </a:solidFill>
              <a:cs typeface="B Titr" pitchFamily="2" charset="-78"/>
            </a:rPr>
            <a:t>3. </a:t>
          </a:r>
          <a:r>
            <a:rPr lang="ar-SA" sz="1400">
              <a:solidFill>
                <a:schemeClr val="tx1"/>
              </a:solidFill>
              <a:cs typeface="B Titr" pitchFamily="2" charset="-78"/>
            </a:rPr>
            <a:t>وابستگی به نفت</a:t>
          </a:r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E4D2546A-791F-4674-BAA5-77F1E19DA437}" type="parTrans" cxnId="{60CE8399-B88B-4E58-BE47-648E6335A9C9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204D947C-2EEE-44FE-812B-561D9FD8C93C}" type="sibTrans" cxnId="{60CE8399-B88B-4E58-BE47-648E6335A9C9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80F24465-D624-443D-A38F-E991610803C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400">
              <a:solidFill>
                <a:schemeClr val="tx1"/>
              </a:solidFill>
              <a:cs typeface="B Titr" pitchFamily="2" charset="-78"/>
            </a:rPr>
            <a:t>4. </a:t>
          </a:r>
          <a:r>
            <a:rPr lang="ar-SA" sz="1400">
              <a:solidFill>
                <a:schemeClr val="tx1"/>
              </a:solidFill>
              <a:cs typeface="B Titr" pitchFamily="2" charset="-78"/>
            </a:rPr>
            <a:t>واردات بی رویه</a:t>
          </a:r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0B3C97EF-7EC7-4179-A2FD-C6303DA192BF}" type="parTrans" cxnId="{E4E6F326-F493-4ACB-B73B-706380488B2F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48FC093A-F8C9-4E04-B5E7-E11978741417}" type="sibTrans" cxnId="{E4E6F326-F493-4ACB-B73B-706380488B2F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617A1AB0-219E-4249-8890-CFA60EFF92A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400">
              <a:solidFill>
                <a:schemeClr val="tx1"/>
              </a:solidFill>
              <a:cs typeface="B Titr" pitchFamily="2" charset="-78"/>
            </a:rPr>
            <a:t>5. </a:t>
          </a:r>
          <a:r>
            <a:rPr lang="ar-SA" sz="1400">
              <a:solidFill>
                <a:schemeClr val="tx1"/>
              </a:solidFill>
              <a:cs typeface="B Titr" pitchFamily="2" charset="-78"/>
            </a:rPr>
            <a:t>معیوب بودن برخی ساختارها</a:t>
          </a:r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20094586-1526-408A-AAF1-1B939D4D9F10}" type="parTrans" cxnId="{15E08F02-30B3-4CBC-BA91-6DAC953DE14A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6FEEF791-8E59-4CF8-9F12-DECD1C4A23D2}" type="sibTrans" cxnId="{15E08F02-30B3-4CBC-BA91-6DAC953DE14A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87546008-ADBB-4FEE-90C3-6611087C760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400">
              <a:solidFill>
                <a:schemeClr val="tx1"/>
              </a:solidFill>
              <a:cs typeface="B Titr" pitchFamily="2" charset="-78"/>
            </a:rPr>
            <a:t>6. </a:t>
          </a:r>
          <a:r>
            <a:rPr lang="ar-SA" sz="1400">
              <a:solidFill>
                <a:schemeClr val="tx1"/>
              </a:solidFill>
              <a:cs typeface="B Titr" pitchFamily="2" charset="-78"/>
            </a:rPr>
            <a:t>پایین بودن بهره وری </a:t>
          </a:r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60B06E60-26A0-4D4D-8E9B-D247D3895DE2}" type="parTrans" cxnId="{A1C02B87-A962-46CE-A7C6-0695EE112AEC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C9D7D93E-2104-48F2-942A-1025E9C3DD05}" type="sibTrans" cxnId="{A1C02B87-A962-46CE-A7C6-0695EE112AEC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C05D143D-1437-476F-9B28-75D031891FFB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400">
              <a:solidFill>
                <a:schemeClr val="tx1"/>
              </a:solidFill>
              <a:cs typeface="B Titr" pitchFamily="2" charset="-78"/>
            </a:rPr>
            <a:t>7. </a:t>
          </a:r>
          <a:r>
            <a:rPr lang="ar-SA" sz="1400">
              <a:solidFill>
                <a:schemeClr val="tx1"/>
              </a:solidFill>
              <a:cs typeface="B Titr" pitchFamily="2" charset="-78"/>
            </a:rPr>
            <a:t>الگوی ناصحیح مصرف</a:t>
          </a:r>
          <a:endParaRPr lang="en-US" sz="1400">
            <a:solidFill>
              <a:schemeClr val="tx1"/>
            </a:solidFill>
            <a:cs typeface="B Titr" pitchFamily="2" charset="-78"/>
          </a:endParaRPr>
        </a:p>
      </dgm:t>
    </dgm:pt>
    <dgm:pt modelId="{76A1FD38-27E2-4C70-9328-7D2C621CB78E}" type="parTrans" cxnId="{CC87A8D0-06CB-4552-A08C-A45E6903D980}">
      <dgm:prSet custT="1"/>
      <dgm:spPr/>
      <dgm:t>
        <a:bodyPr/>
        <a:lstStyle/>
        <a:p>
          <a:pPr rtl="1"/>
          <a:endParaRPr lang="en-US" sz="1200">
            <a:solidFill>
              <a:schemeClr val="tx1"/>
            </a:solidFill>
            <a:cs typeface="B Titr" pitchFamily="2" charset="-78"/>
          </a:endParaRPr>
        </a:p>
      </dgm:t>
    </dgm:pt>
    <dgm:pt modelId="{B83CC1F6-63E0-4735-A276-5C91143C5921}" type="sibTrans" cxnId="{CC87A8D0-06CB-4552-A08C-A45E6903D980}">
      <dgm:prSet/>
      <dgm:spPr/>
      <dgm:t>
        <a:bodyPr/>
        <a:lstStyle/>
        <a:p>
          <a:pPr rtl="1"/>
          <a:endParaRPr lang="en-US" sz="4400">
            <a:solidFill>
              <a:schemeClr val="tx1"/>
            </a:solidFill>
            <a:cs typeface="B Titr" pitchFamily="2" charset="-78"/>
          </a:endParaRPr>
        </a:p>
      </dgm:t>
    </dgm:pt>
    <dgm:pt modelId="{83FADC10-2EE0-43CC-B533-F9C0865EB681}" type="pres">
      <dgm:prSet presAssocID="{439080E2-DE74-4445-9DF4-DAAC5CC844F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D33C05-C81A-4FFD-BFBD-DF5C596F2064}" type="pres">
      <dgm:prSet presAssocID="{D45A72C9-3E34-4A7D-A45B-584B7DC27F80}" presName="root1" presStyleCnt="0"/>
      <dgm:spPr/>
    </dgm:pt>
    <dgm:pt modelId="{1967CAA1-B030-4A26-8D63-BAECA3EFA4C4}" type="pres">
      <dgm:prSet presAssocID="{D45A72C9-3E34-4A7D-A45B-584B7DC27F80}" presName="LevelOneTextNode" presStyleLbl="node0" presStyleIdx="0" presStyleCnt="1" custScaleX="211850" custScaleY="388123" custLinFactX="100000" custLinFactNeighborX="149005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9E7EA2-AEA1-49C3-A0FD-A8CEFDC57FEE}" type="pres">
      <dgm:prSet presAssocID="{D45A72C9-3E34-4A7D-A45B-584B7DC27F80}" presName="level2hierChild" presStyleCnt="0"/>
      <dgm:spPr/>
    </dgm:pt>
    <dgm:pt modelId="{D56AFB23-9E2B-4858-8615-A09B2F77E7C8}" type="pres">
      <dgm:prSet presAssocID="{4FD275F3-901C-4D39-8444-B22083F6A3D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F6F5B7C-2905-4682-949E-30CF5F5B3DE1}" type="pres">
      <dgm:prSet presAssocID="{4FD275F3-901C-4D39-8444-B22083F6A3D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A010859-61D6-41BE-82CD-2B9F7C78820F}" type="pres">
      <dgm:prSet presAssocID="{F6DFE846-FC5F-4C1F-B40F-7B21C2C40144}" presName="root2" presStyleCnt="0"/>
      <dgm:spPr/>
    </dgm:pt>
    <dgm:pt modelId="{19349AC1-B4A2-4483-8D63-2D57246B0728}" type="pres">
      <dgm:prSet presAssocID="{F6DFE846-FC5F-4C1F-B40F-7B21C2C40144}" presName="LevelTwoTextNode" presStyleLbl="node2" presStyleIdx="0" presStyleCnt="4" custScaleX="377073" custScaleY="293706" custLinFactNeighborX="-4961" custLinFactNeighborY="61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41F6C5-8416-4050-8393-27357130644F}" type="pres">
      <dgm:prSet presAssocID="{F6DFE846-FC5F-4C1F-B40F-7B21C2C40144}" presName="level3hierChild" presStyleCnt="0"/>
      <dgm:spPr/>
    </dgm:pt>
    <dgm:pt modelId="{4C10A42E-DE58-466C-8DD5-100CEF4486E3}" type="pres">
      <dgm:prSet presAssocID="{3A460432-0540-4019-8FE7-A7F6875AB085}" presName="conn2-1" presStyleLbl="parChTrans1D3" presStyleIdx="0" presStyleCnt="10"/>
      <dgm:spPr/>
      <dgm:t>
        <a:bodyPr/>
        <a:lstStyle/>
        <a:p>
          <a:endParaRPr lang="en-US"/>
        </a:p>
      </dgm:t>
    </dgm:pt>
    <dgm:pt modelId="{A344671F-731C-45B9-8B36-E3FC350F1502}" type="pres">
      <dgm:prSet presAssocID="{3A460432-0540-4019-8FE7-A7F6875AB085}" presName="connTx" presStyleLbl="parChTrans1D3" presStyleIdx="0" presStyleCnt="10"/>
      <dgm:spPr/>
      <dgm:t>
        <a:bodyPr/>
        <a:lstStyle/>
        <a:p>
          <a:endParaRPr lang="en-US"/>
        </a:p>
      </dgm:t>
    </dgm:pt>
    <dgm:pt modelId="{E63AD8A1-7DA6-45AD-9490-2DCFF9165C71}" type="pres">
      <dgm:prSet presAssocID="{F5134793-4D60-454C-943D-0C692E6B1DF3}" presName="root2" presStyleCnt="0"/>
      <dgm:spPr/>
    </dgm:pt>
    <dgm:pt modelId="{EE5868EB-826F-4080-9040-2F4EC8BA50B6}" type="pres">
      <dgm:prSet presAssocID="{F5134793-4D60-454C-943D-0C692E6B1DF3}" presName="LevelTwoTextNode" presStyleLbl="node3" presStyleIdx="0" presStyleCnt="10" custScaleX="274239" custLinFactY="18389" custLinFactNeighborX="-2885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F92ECB-7FF8-462F-8EAF-6DD04C563303}" type="pres">
      <dgm:prSet presAssocID="{F5134793-4D60-454C-943D-0C692E6B1DF3}" presName="level3hierChild" presStyleCnt="0"/>
      <dgm:spPr/>
    </dgm:pt>
    <dgm:pt modelId="{922CE83F-60BA-4D92-B712-830BD00EAE9D}" type="pres">
      <dgm:prSet presAssocID="{6F9A6B50-F77B-4FB4-953E-092AB546D107}" presName="conn2-1" presStyleLbl="parChTrans1D3" presStyleIdx="1" presStyleCnt="10"/>
      <dgm:spPr/>
      <dgm:t>
        <a:bodyPr/>
        <a:lstStyle/>
        <a:p>
          <a:endParaRPr lang="en-US"/>
        </a:p>
      </dgm:t>
    </dgm:pt>
    <dgm:pt modelId="{71C58445-8813-4B02-821E-3FCE668A6067}" type="pres">
      <dgm:prSet presAssocID="{6F9A6B50-F77B-4FB4-953E-092AB546D107}" presName="connTx" presStyleLbl="parChTrans1D3" presStyleIdx="1" presStyleCnt="10"/>
      <dgm:spPr/>
      <dgm:t>
        <a:bodyPr/>
        <a:lstStyle/>
        <a:p>
          <a:endParaRPr lang="en-US"/>
        </a:p>
      </dgm:t>
    </dgm:pt>
    <dgm:pt modelId="{2AB283BD-07D0-4871-BBB4-9106CB075DAB}" type="pres">
      <dgm:prSet presAssocID="{DE50A6C1-932F-4C66-9DBF-01AC6BD25629}" presName="root2" presStyleCnt="0"/>
      <dgm:spPr/>
    </dgm:pt>
    <dgm:pt modelId="{826C2242-0A51-48E0-B11E-D4A15CA69978}" type="pres">
      <dgm:prSet presAssocID="{DE50A6C1-932F-4C66-9DBF-01AC6BD25629}" presName="LevelTwoTextNode" presStyleLbl="node3" presStyleIdx="1" presStyleCnt="10" custScaleX="274239" custLinFactY="18389" custLinFactNeighborX="-2885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04EB8-668C-4E82-AFD3-E5A029785BD9}" type="pres">
      <dgm:prSet presAssocID="{DE50A6C1-932F-4C66-9DBF-01AC6BD25629}" presName="level3hierChild" presStyleCnt="0"/>
      <dgm:spPr/>
    </dgm:pt>
    <dgm:pt modelId="{0C6257B9-612D-4FB8-8FCF-53C3C6E54A4D}" type="pres">
      <dgm:prSet presAssocID="{C2549C8E-B617-49D9-8656-CA6AA4159701}" presName="conn2-1" presStyleLbl="parChTrans1D3" presStyleIdx="2" presStyleCnt="10"/>
      <dgm:spPr/>
      <dgm:t>
        <a:bodyPr/>
        <a:lstStyle/>
        <a:p>
          <a:endParaRPr lang="en-US"/>
        </a:p>
      </dgm:t>
    </dgm:pt>
    <dgm:pt modelId="{14A79B69-9115-41B8-A4E2-3FF8D15DD33D}" type="pres">
      <dgm:prSet presAssocID="{C2549C8E-B617-49D9-8656-CA6AA4159701}" presName="connTx" presStyleLbl="parChTrans1D3" presStyleIdx="2" presStyleCnt="10"/>
      <dgm:spPr/>
      <dgm:t>
        <a:bodyPr/>
        <a:lstStyle/>
        <a:p>
          <a:endParaRPr lang="en-US"/>
        </a:p>
      </dgm:t>
    </dgm:pt>
    <dgm:pt modelId="{C8DADE62-9E60-4804-A5A1-BD7DF2D97C6A}" type="pres">
      <dgm:prSet presAssocID="{39952817-B964-4982-99BD-2B30D34B69A4}" presName="root2" presStyleCnt="0"/>
      <dgm:spPr/>
    </dgm:pt>
    <dgm:pt modelId="{D86F476B-BC0E-4290-BC4A-AAB36D9EF11F}" type="pres">
      <dgm:prSet presAssocID="{39952817-B964-4982-99BD-2B30D34B69A4}" presName="LevelTwoTextNode" presStyleLbl="node3" presStyleIdx="2" presStyleCnt="10" custScaleX="274239" custLinFactY="18389" custLinFactNeighborX="-2885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CBF6C-FCC8-4BA4-AB74-87B35C15D91A}" type="pres">
      <dgm:prSet presAssocID="{39952817-B964-4982-99BD-2B30D34B69A4}" presName="level3hierChild" presStyleCnt="0"/>
      <dgm:spPr/>
    </dgm:pt>
    <dgm:pt modelId="{0FFCBD98-FAC3-4EE9-82E5-5B9ACA8C39AB}" type="pres">
      <dgm:prSet presAssocID="{5FDAEB19-21F8-45B8-9171-A245D091C406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2E5C84F8-70B0-4A5A-ACD3-A3298BF4B29D}" type="pres">
      <dgm:prSet presAssocID="{5FDAEB19-21F8-45B8-9171-A245D091C40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61EB10D-54ED-4007-9395-91C472479B30}" type="pres">
      <dgm:prSet presAssocID="{729E1C01-6757-4CB9-8495-D78C01329730}" presName="root2" presStyleCnt="0"/>
      <dgm:spPr/>
    </dgm:pt>
    <dgm:pt modelId="{74A79966-6BC0-42C6-901C-A49A3C4404E3}" type="pres">
      <dgm:prSet presAssocID="{729E1C01-6757-4CB9-8495-D78C01329730}" presName="LevelTwoTextNode" presStyleLbl="node2" presStyleIdx="1" presStyleCnt="4" custScaleX="377073" custScaleY="254630" custLinFactNeighborX="-11228" custLinFactNeighborY="6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AA3E19-6D64-4120-A60D-45F64528F733}" type="pres">
      <dgm:prSet presAssocID="{729E1C01-6757-4CB9-8495-D78C01329730}" presName="level3hierChild" presStyleCnt="0"/>
      <dgm:spPr/>
    </dgm:pt>
    <dgm:pt modelId="{05B2F1D1-5DBC-4BF1-A1E2-A68EA3418D8D}" type="pres">
      <dgm:prSet presAssocID="{71B1FCF2-F778-4488-ACCD-CA5E2690CA77}" presName="conn2-1" presStyleLbl="parChTrans1D3" presStyleIdx="3" presStyleCnt="10"/>
      <dgm:spPr/>
      <dgm:t>
        <a:bodyPr/>
        <a:lstStyle/>
        <a:p>
          <a:endParaRPr lang="en-US"/>
        </a:p>
      </dgm:t>
    </dgm:pt>
    <dgm:pt modelId="{1A124129-3AA2-45FB-88EA-22E2D9BA98C1}" type="pres">
      <dgm:prSet presAssocID="{71B1FCF2-F778-4488-ACCD-CA5E2690CA77}" presName="connTx" presStyleLbl="parChTrans1D3" presStyleIdx="3" presStyleCnt="10"/>
      <dgm:spPr/>
      <dgm:t>
        <a:bodyPr/>
        <a:lstStyle/>
        <a:p>
          <a:endParaRPr lang="en-US"/>
        </a:p>
      </dgm:t>
    </dgm:pt>
    <dgm:pt modelId="{6B25CFE3-A48A-42C7-815C-E02716DEB519}" type="pres">
      <dgm:prSet presAssocID="{43BC74A7-F39B-4E03-80AB-8DD0174716D7}" presName="root2" presStyleCnt="0"/>
      <dgm:spPr/>
    </dgm:pt>
    <dgm:pt modelId="{69C2CBEB-A034-495D-A562-B93C77B692C3}" type="pres">
      <dgm:prSet presAssocID="{43BC74A7-F39B-4E03-80AB-8DD0174716D7}" presName="LevelTwoTextNode" presStyleLbl="node3" presStyleIdx="3" presStyleCnt="10" custScaleX="274239" custLinFactY="82270" custLinFactNeighborX="-2668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BB4F02-603C-4512-8C3C-E6FD6D4AECE3}" type="pres">
      <dgm:prSet presAssocID="{43BC74A7-F39B-4E03-80AB-8DD0174716D7}" presName="level3hierChild" presStyleCnt="0"/>
      <dgm:spPr/>
    </dgm:pt>
    <dgm:pt modelId="{CDD411B5-33B6-4611-8229-CB896D051E04}" type="pres">
      <dgm:prSet presAssocID="{0126FFC9-3ED5-47D2-8F4C-1F71EAFAB367}" presName="conn2-1" presStyleLbl="parChTrans1D3" presStyleIdx="4" presStyleCnt="10"/>
      <dgm:spPr/>
      <dgm:t>
        <a:bodyPr/>
        <a:lstStyle/>
        <a:p>
          <a:endParaRPr lang="en-US"/>
        </a:p>
      </dgm:t>
    </dgm:pt>
    <dgm:pt modelId="{C633CD50-B784-43B8-83B7-2FA34B998E98}" type="pres">
      <dgm:prSet presAssocID="{0126FFC9-3ED5-47D2-8F4C-1F71EAFAB367}" presName="connTx" presStyleLbl="parChTrans1D3" presStyleIdx="4" presStyleCnt="10"/>
      <dgm:spPr/>
      <dgm:t>
        <a:bodyPr/>
        <a:lstStyle/>
        <a:p>
          <a:endParaRPr lang="en-US"/>
        </a:p>
      </dgm:t>
    </dgm:pt>
    <dgm:pt modelId="{02BC37A1-467A-4DBC-8C67-43BAD9D36FA5}" type="pres">
      <dgm:prSet presAssocID="{4C3F4962-1F5D-4F43-BA1B-54AE15790390}" presName="root2" presStyleCnt="0"/>
      <dgm:spPr/>
    </dgm:pt>
    <dgm:pt modelId="{ADB023CF-ED67-422D-9A65-3883E62AF18B}" type="pres">
      <dgm:prSet presAssocID="{4C3F4962-1F5D-4F43-BA1B-54AE15790390}" presName="LevelTwoTextNode" presStyleLbl="node3" presStyleIdx="4" presStyleCnt="10" custScaleX="274239" custLinFactY="82270" custLinFactNeighborX="-2668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ABFE40-46D2-459C-802A-39B0E6A4C725}" type="pres">
      <dgm:prSet presAssocID="{4C3F4962-1F5D-4F43-BA1B-54AE15790390}" presName="level3hierChild" presStyleCnt="0"/>
      <dgm:spPr/>
    </dgm:pt>
    <dgm:pt modelId="{76867B3A-A6B8-456F-B2AD-5015C9C4B3F1}" type="pres">
      <dgm:prSet presAssocID="{E4D2546A-791F-4674-BAA5-77F1E19DA437}" presName="conn2-1" presStyleLbl="parChTrans1D3" presStyleIdx="5" presStyleCnt="10"/>
      <dgm:spPr/>
      <dgm:t>
        <a:bodyPr/>
        <a:lstStyle/>
        <a:p>
          <a:endParaRPr lang="en-US"/>
        </a:p>
      </dgm:t>
    </dgm:pt>
    <dgm:pt modelId="{564E1BAE-6460-47C1-B72F-FA9034AA561D}" type="pres">
      <dgm:prSet presAssocID="{E4D2546A-791F-4674-BAA5-77F1E19DA437}" presName="connTx" presStyleLbl="parChTrans1D3" presStyleIdx="5" presStyleCnt="10"/>
      <dgm:spPr/>
      <dgm:t>
        <a:bodyPr/>
        <a:lstStyle/>
        <a:p>
          <a:endParaRPr lang="en-US"/>
        </a:p>
      </dgm:t>
    </dgm:pt>
    <dgm:pt modelId="{31308687-1A29-428E-B46F-A11DF1E4F1BA}" type="pres">
      <dgm:prSet presAssocID="{09734C63-D68D-4ADD-9D39-684EDD843CD6}" presName="root2" presStyleCnt="0"/>
      <dgm:spPr/>
    </dgm:pt>
    <dgm:pt modelId="{0D05E297-D5C7-44A2-9195-4BD4EDFC3839}" type="pres">
      <dgm:prSet presAssocID="{09734C63-D68D-4ADD-9D39-684EDD843CD6}" presName="LevelTwoTextNode" presStyleLbl="node3" presStyleIdx="5" presStyleCnt="10" custScaleX="274239" custLinFactY="82270" custLinFactNeighborX="-2668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30C0E-1F34-4B00-ABF4-C82977D4FBE0}" type="pres">
      <dgm:prSet presAssocID="{09734C63-D68D-4ADD-9D39-684EDD843CD6}" presName="level3hierChild" presStyleCnt="0"/>
      <dgm:spPr/>
    </dgm:pt>
    <dgm:pt modelId="{EA0F31F0-2270-4D05-A00B-D3091881BF52}" type="pres">
      <dgm:prSet presAssocID="{0B3C97EF-7EC7-4179-A2FD-C6303DA192BF}" presName="conn2-1" presStyleLbl="parChTrans1D3" presStyleIdx="6" presStyleCnt="10"/>
      <dgm:spPr/>
      <dgm:t>
        <a:bodyPr/>
        <a:lstStyle/>
        <a:p>
          <a:endParaRPr lang="en-US"/>
        </a:p>
      </dgm:t>
    </dgm:pt>
    <dgm:pt modelId="{ED9B968B-EE0F-47ED-8439-875FB71A387E}" type="pres">
      <dgm:prSet presAssocID="{0B3C97EF-7EC7-4179-A2FD-C6303DA192BF}" presName="connTx" presStyleLbl="parChTrans1D3" presStyleIdx="6" presStyleCnt="10"/>
      <dgm:spPr/>
      <dgm:t>
        <a:bodyPr/>
        <a:lstStyle/>
        <a:p>
          <a:endParaRPr lang="en-US"/>
        </a:p>
      </dgm:t>
    </dgm:pt>
    <dgm:pt modelId="{B04D9964-A16A-48D9-9D05-CA8E4851074A}" type="pres">
      <dgm:prSet presAssocID="{80F24465-D624-443D-A38F-E991610803C6}" presName="root2" presStyleCnt="0"/>
      <dgm:spPr/>
    </dgm:pt>
    <dgm:pt modelId="{2EA949D1-8E31-46ED-9D53-BB694607FED4}" type="pres">
      <dgm:prSet presAssocID="{80F24465-D624-443D-A38F-E991610803C6}" presName="LevelTwoTextNode" presStyleLbl="node3" presStyleIdx="6" presStyleCnt="10" custScaleX="274239" custLinFactY="82270" custLinFactNeighborX="-2668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A43F2B-D7E5-494D-BB02-B23AC17FA48E}" type="pres">
      <dgm:prSet presAssocID="{80F24465-D624-443D-A38F-E991610803C6}" presName="level3hierChild" presStyleCnt="0"/>
      <dgm:spPr/>
    </dgm:pt>
    <dgm:pt modelId="{2D4181DC-0364-476A-B85D-560FC7DA8FDF}" type="pres">
      <dgm:prSet presAssocID="{20094586-1526-408A-AAF1-1B939D4D9F10}" presName="conn2-1" presStyleLbl="parChTrans1D3" presStyleIdx="7" presStyleCnt="10"/>
      <dgm:spPr/>
      <dgm:t>
        <a:bodyPr/>
        <a:lstStyle/>
        <a:p>
          <a:endParaRPr lang="en-US"/>
        </a:p>
      </dgm:t>
    </dgm:pt>
    <dgm:pt modelId="{93AD934C-6A2B-4B37-90ED-B461E936A44A}" type="pres">
      <dgm:prSet presAssocID="{20094586-1526-408A-AAF1-1B939D4D9F10}" presName="connTx" presStyleLbl="parChTrans1D3" presStyleIdx="7" presStyleCnt="10"/>
      <dgm:spPr/>
      <dgm:t>
        <a:bodyPr/>
        <a:lstStyle/>
        <a:p>
          <a:endParaRPr lang="en-US"/>
        </a:p>
      </dgm:t>
    </dgm:pt>
    <dgm:pt modelId="{F9180736-6052-4D53-9D40-CCEF930C4077}" type="pres">
      <dgm:prSet presAssocID="{617A1AB0-219E-4249-8890-CFA60EFF92A8}" presName="root2" presStyleCnt="0"/>
      <dgm:spPr/>
    </dgm:pt>
    <dgm:pt modelId="{150B3872-1626-4EC9-BC60-3C41A31AD2AE}" type="pres">
      <dgm:prSet presAssocID="{617A1AB0-219E-4249-8890-CFA60EFF92A8}" presName="LevelTwoTextNode" presStyleLbl="node3" presStyleIdx="7" presStyleCnt="10" custScaleX="274239" custLinFactY="82270" custLinFactNeighborX="-2668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A3AA88-7262-4793-8A0F-6513A7A3808D}" type="pres">
      <dgm:prSet presAssocID="{617A1AB0-219E-4249-8890-CFA60EFF92A8}" presName="level3hierChild" presStyleCnt="0"/>
      <dgm:spPr/>
    </dgm:pt>
    <dgm:pt modelId="{E2C539B8-6D92-4E81-A2CB-D8C3A45911C3}" type="pres">
      <dgm:prSet presAssocID="{60B06E60-26A0-4D4D-8E9B-D247D3895DE2}" presName="conn2-1" presStyleLbl="parChTrans1D3" presStyleIdx="8" presStyleCnt="10"/>
      <dgm:spPr/>
      <dgm:t>
        <a:bodyPr/>
        <a:lstStyle/>
        <a:p>
          <a:endParaRPr lang="en-US"/>
        </a:p>
      </dgm:t>
    </dgm:pt>
    <dgm:pt modelId="{F7C01654-0B0E-4982-BB9F-0911E7DB3A12}" type="pres">
      <dgm:prSet presAssocID="{60B06E60-26A0-4D4D-8E9B-D247D3895DE2}" presName="connTx" presStyleLbl="parChTrans1D3" presStyleIdx="8" presStyleCnt="10"/>
      <dgm:spPr/>
      <dgm:t>
        <a:bodyPr/>
        <a:lstStyle/>
        <a:p>
          <a:endParaRPr lang="en-US"/>
        </a:p>
      </dgm:t>
    </dgm:pt>
    <dgm:pt modelId="{EA829D94-7938-417D-9CB2-ADAAF28BB923}" type="pres">
      <dgm:prSet presAssocID="{87546008-ADBB-4FEE-90C3-6611087C7603}" presName="root2" presStyleCnt="0"/>
      <dgm:spPr/>
    </dgm:pt>
    <dgm:pt modelId="{D07FDE02-F27B-4A26-A59B-94A207278442}" type="pres">
      <dgm:prSet presAssocID="{87546008-ADBB-4FEE-90C3-6611087C7603}" presName="LevelTwoTextNode" presStyleLbl="node3" presStyleIdx="8" presStyleCnt="10" custScaleX="274239" custLinFactY="82270" custLinFactNeighborX="-2668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80192-68F9-44F0-8208-63AE99AE46D7}" type="pres">
      <dgm:prSet presAssocID="{87546008-ADBB-4FEE-90C3-6611087C7603}" presName="level3hierChild" presStyleCnt="0"/>
      <dgm:spPr/>
    </dgm:pt>
    <dgm:pt modelId="{E71B5A01-1833-4C77-9D9D-5CF00D1613D2}" type="pres">
      <dgm:prSet presAssocID="{76A1FD38-27E2-4C70-9328-7D2C621CB78E}" presName="conn2-1" presStyleLbl="parChTrans1D3" presStyleIdx="9" presStyleCnt="10"/>
      <dgm:spPr/>
      <dgm:t>
        <a:bodyPr/>
        <a:lstStyle/>
        <a:p>
          <a:endParaRPr lang="en-US"/>
        </a:p>
      </dgm:t>
    </dgm:pt>
    <dgm:pt modelId="{D8B9F062-4F79-4A7E-87D0-D9BBFF54E56D}" type="pres">
      <dgm:prSet presAssocID="{76A1FD38-27E2-4C70-9328-7D2C621CB78E}" presName="connTx" presStyleLbl="parChTrans1D3" presStyleIdx="9" presStyleCnt="10"/>
      <dgm:spPr/>
      <dgm:t>
        <a:bodyPr/>
        <a:lstStyle/>
        <a:p>
          <a:endParaRPr lang="en-US"/>
        </a:p>
      </dgm:t>
    </dgm:pt>
    <dgm:pt modelId="{CBDD53EA-F22B-4009-86DC-023A693AE507}" type="pres">
      <dgm:prSet presAssocID="{C05D143D-1437-476F-9B28-75D031891FFB}" presName="root2" presStyleCnt="0"/>
      <dgm:spPr/>
    </dgm:pt>
    <dgm:pt modelId="{1DE4F59E-EC22-456B-8DDF-C7E4305A22EE}" type="pres">
      <dgm:prSet presAssocID="{C05D143D-1437-476F-9B28-75D031891FFB}" presName="LevelTwoTextNode" presStyleLbl="node3" presStyleIdx="9" presStyleCnt="10" custScaleX="274239" custLinFactY="82270" custLinFactNeighborX="-2668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DDE59A-18F7-42C1-BA57-18C5FA968E86}" type="pres">
      <dgm:prSet presAssocID="{C05D143D-1437-476F-9B28-75D031891FFB}" presName="level3hierChild" presStyleCnt="0"/>
      <dgm:spPr/>
    </dgm:pt>
    <dgm:pt modelId="{72BA1C96-AC84-4857-A522-51B90791740E}" type="pres">
      <dgm:prSet presAssocID="{CAF8AD6B-3338-4A37-B99D-53E0276C8D2E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627E3F3-5534-4692-A7AB-9BD7AA137248}" type="pres">
      <dgm:prSet presAssocID="{CAF8AD6B-3338-4A37-B99D-53E0276C8D2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0BD68E3-E18C-4E46-9B2B-1C47ACBEEAFA}" type="pres">
      <dgm:prSet presAssocID="{354A3F6E-DE45-43E6-B495-D0B411C1F9E0}" presName="root2" presStyleCnt="0"/>
      <dgm:spPr/>
    </dgm:pt>
    <dgm:pt modelId="{77C9EAC4-B496-46E2-891D-912B20275C3D}" type="pres">
      <dgm:prSet presAssocID="{354A3F6E-DE45-43E6-B495-D0B411C1F9E0}" presName="LevelTwoTextNode" presStyleLbl="node2" presStyleIdx="2" presStyleCnt="4" custScaleX="377073" custScaleY="208841" custLinFactNeighborX="-11228" custLinFactNeighborY="6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FB815D-EC22-48E5-A20F-964A33637931}" type="pres">
      <dgm:prSet presAssocID="{354A3F6E-DE45-43E6-B495-D0B411C1F9E0}" presName="level3hierChild" presStyleCnt="0"/>
      <dgm:spPr/>
    </dgm:pt>
    <dgm:pt modelId="{866401AD-2A53-4B40-9CE1-100B7408170A}" type="pres">
      <dgm:prSet presAssocID="{696B401B-E1B8-4A5B-9A2E-01B41E923872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BDEAC5AB-A1E9-4E01-9CDF-C478B40477F5}" type="pres">
      <dgm:prSet presAssocID="{696B401B-E1B8-4A5B-9A2E-01B41E92387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4D12AE1-0876-4FE6-B71D-08F8BAB2E8C1}" type="pres">
      <dgm:prSet presAssocID="{52AFD2D5-EC36-4977-B13C-E1989E01A42D}" presName="root2" presStyleCnt="0"/>
      <dgm:spPr/>
    </dgm:pt>
    <dgm:pt modelId="{5B74A90F-FA44-4A7B-A42D-275F66DA53BB}" type="pres">
      <dgm:prSet presAssocID="{52AFD2D5-EC36-4977-B13C-E1989E01A42D}" presName="LevelTwoTextNode" presStyleLbl="node2" presStyleIdx="3" presStyleCnt="4" custScaleX="377073" custScaleY="245478" custLinFactNeighborX="-11228" custLinFactNeighborY="6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97B701-9127-4AD8-92A0-48FD6F576AA9}" type="pres">
      <dgm:prSet presAssocID="{52AFD2D5-EC36-4977-B13C-E1989E01A42D}" presName="level3hierChild" presStyleCnt="0"/>
      <dgm:spPr/>
    </dgm:pt>
  </dgm:ptLst>
  <dgm:cxnLst>
    <dgm:cxn modelId="{24DE660D-14F3-41E2-BB3E-8162FB8A9CE4}" type="presOf" srcId="{71B1FCF2-F778-4488-ACCD-CA5E2690CA77}" destId="{05B2F1D1-5DBC-4BF1-A1E2-A68EA3418D8D}" srcOrd="0" destOrd="0" presId="urn:microsoft.com/office/officeart/2005/8/layout/hierarchy2"/>
    <dgm:cxn modelId="{6BEDB6E6-60C2-41C0-9093-8EA843FF586F}" type="presOf" srcId="{0126FFC9-3ED5-47D2-8F4C-1F71EAFAB367}" destId="{C633CD50-B784-43B8-83B7-2FA34B998E98}" srcOrd="1" destOrd="0" presId="urn:microsoft.com/office/officeart/2005/8/layout/hierarchy2"/>
    <dgm:cxn modelId="{D2534DD0-5725-4842-A815-0E9455A822E2}" type="presOf" srcId="{C2549C8E-B617-49D9-8656-CA6AA4159701}" destId="{14A79B69-9115-41B8-A4E2-3FF8D15DD33D}" srcOrd="1" destOrd="0" presId="urn:microsoft.com/office/officeart/2005/8/layout/hierarchy2"/>
    <dgm:cxn modelId="{BC59F182-2ECB-4317-A203-40122F268594}" type="presOf" srcId="{0126FFC9-3ED5-47D2-8F4C-1F71EAFAB367}" destId="{CDD411B5-33B6-4611-8229-CB896D051E04}" srcOrd="0" destOrd="0" presId="urn:microsoft.com/office/officeart/2005/8/layout/hierarchy2"/>
    <dgm:cxn modelId="{492A2D6C-0325-4F6A-857B-4DC37FE0E186}" srcId="{729E1C01-6757-4CB9-8495-D78C01329730}" destId="{43BC74A7-F39B-4E03-80AB-8DD0174716D7}" srcOrd="0" destOrd="0" parTransId="{71B1FCF2-F778-4488-ACCD-CA5E2690CA77}" sibTransId="{E4489526-BFC3-4F3A-A9D1-C20B148EBFBA}"/>
    <dgm:cxn modelId="{7FC5A480-7630-43FF-877E-63B72B29B93A}" srcId="{729E1C01-6757-4CB9-8495-D78C01329730}" destId="{4C3F4962-1F5D-4F43-BA1B-54AE15790390}" srcOrd="1" destOrd="0" parTransId="{0126FFC9-3ED5-47D2-8F4C-1F71EAFAB367}" sibTransId="{0173AB6F-3D17-42CA-B69D-19CEF12466E0}"/>
    <dgm:cxn modelId="{8DB6BF7C-44E5-41B4-9E2F-418EA2C27ABF}" type="presOf" srcId="{D45A72C9-3E34-4A7D-A45B-584B7DC27F80}" destId="{1967CAA1-B030-4A26-8D63-BAECA3EFA4C4}" srcOrd="0" destOrd="0" presId="urn:microsoft.com/office/officeart/2005/8/layout/hierarchy2"/>
    <dgm:cxn modelId="{BE84D182-BA4C-492B-8023-82F2FD297669}" type="presOf" srcId="{4C3F4962-1F5D-4F43-BA1B-54AE15790390}" destId="{ADB023CF-ED67-422D-9A65-3883E62AF18B}" srcOrd="0" destOrd="0" presId="urn:microsoft.com/office/officeart/2005/8/layout/hierarchy2"/>
    <dgm:cxn modelId="{F5F2BC50-B1D5-497F-B92C-01E164BDFB7A}" type="presOf" srcId="{354A3F6E-DE45-43E6-B495-D0B411C1F9E0}" destId="{77C9EAC4-B496-46E2-891D-912B20275C3D}" srcOrd="0" destOrd="0" presId="urn:microsoft.com/office/officeart/2005/8/layout/hierarchy2"/>
    <dgm:cxn modelId="{021A38AD-481F-4482-8D66-A1CB15781921}" srcId="{D45A72C9-3E34-4A7D-A45B-584B7DC27F80}" destId="{F6DFE846-FC5F-4C1F-B40F-7B21C2C40144}" srcOrd="0" destOrd="0" parTransId="{4FD275F3-901C-4D39-8444-B22083F6A3DE}" sibTransId="{21E18A96-E4AA-4E3F-9110-673873744B22}"/>
    <dgm:cxn modelId="{A1C02B87-A962-46CE-A7C6-0695EE112AEC}" srcId="{729E1C01-6757-4CB9-8495-D78C01329730}" destId="{87546008-ADBB-4FEE-90C3-6611087C7603}" srcOrd="5" destOrd="0" parTransId="{60B06E60-26A0-4D4D-8E9B-D247D3895DE2}" sibTransId="{C9D7D93E-2104-48F2-942A-1025E9C3DD05}"/>
    <dgm:cxn modelId="{C0D5C5D6-14E9-42D1-ABAA-D1C767EB80AB}" type="presOf" srcId="{696B401B-E1B8-4A5B-9A2E-01B41E923872}" destId="{BDEAC5AB-A1E9-4E01-9CDF-C478B40477F5}" srcOrd="1" destOrd="0" presId="urn:microsoft.com/office/officeart/2005/8/layout/hierarchy2"/>
    <dgm:cxn modelId="{D29C50ED-A450-4179-9C93-F9DDDF7EC25D}" type="presOf" srcId="{E4D2546A-791F-4674-BAA5-77F1E19DA437}" destId="{564E1BAE-6460-47C1-B72F-FA9034AA561D}" srcOrd="1" destOrd="0" presId="urn:microsoft.com/office/officeart/2005/8/layout/hierarchy2"/>
    <dgm:cxn modelId="{60CE8399-B88B-4E58-BE47-648E6335A9C9}" srcId="{729E1C01-6757-4CB9-8495-D78C01329730}" destId="{09734C63-D68D-4ADD-9D39-684EDD843CD6}" srcOrd="2" destOrd="0" parTransId="{E4D2546A-791F-4674-BAA5-77F1E19DA437}" sibTransId="{204D947C-2EEE-44FE-812B-561D9FD8C93C}"/>
    <dgm:cxn modelId="{E4E6F326-F493-4ACB-B73B-706380488B2F}" srcId="{729E1C01-6757-4CB9-8495-D78C01329730}" destId="{80F24465-D624-443D-A38F-E991610803C6}" srcOrd="3" destOrd="0" parTransId="{0B3C97EF-7EC7-4179-A2FD-C6303DA192BF}" sibTransId="{48FC093A-F8C9-4E04-B5E7-E11978741417}"/>
    <dgm:cxn modelId="{644175A3-25DE-43D8-9F5D-C439E4A00B56}" type="presOf" srcId="{0B3C97EF-7EC7-4179-A2FD-C6303DA192BF}" destId="{ED9B968B-EE0F-47ED-8439-875FB71A387E}" srcOrd="1" destOrd="0" presId="urn:microsoft.com/office/officeart/2005/8/layout/hierarchy2"/>
    <dgm:cxn modelId="{B873DD2A-167A-4DD2-A423-6EE510394239}" type="presOf" srcId="{6F9A6B50-F77B-4FB4-953E-092AB546D107}" destId="{922CE83F-60BA-4D92-B712-830BD00EAE9D}" srcOrd="0" destOrd="0" presId="urn:microsoft.com/office/officeart/2005/8/layout/hierarchy2"/>
    <dgm:cxn modelId="{BF5D4A0D-82EB-41CC-BECA-447A6D6D7D2C}" type="presOf" srcId="{729E1C01-6757-4CB9-8495-D78C01329730}" destId="{74A79966-6BC0-42C6-901C-A49A3C4404E3}" srcOrd="0" destOrd="0" presId="urn:microsoft.com/office/officeart/2005/8/layout/hierarchy2"/>
    <dgm:cxn modelId="{E9BC8FDA-423F-4EF2-8603-BE8CD81BD805}" type="presOf" srcId="{87546008-ADBB-4FEE-90C3-6611087C7603}" destId="{D07FDE02-F27B-4A26-A59B-94A207278442}" srcOrd="0" destOrd="0" presId="urn:microsoft.com/office/officeart/2005/8/layout/hierarchy2"/>
    <dgm:cxn modelId="{44E6A76A-630E-4634-AD44-42CB55526636}" type="presOf" srcId="{39952817-B964-4982-99BD-2B30D34B69A4}" destId="{D86F476B-BC0E-4290-BC4A-AAB36D9EF11F}" srcOrd="0" destOrd="0" presId="urn:microsoft.com/office/officeart/2005/8/layout/hierarchy2"/>
    <dgm:cxn modelId="{FEC4F5BB-CEB3-4FE4-9F0F-35EF390273B7}" srcId="{439080E2-DE74-4445-9DF4-DAAC5CC844F0}" destId="{D45A72C9-3E34-4A7D-A45B-584B7DC27F80}" srcOrd="0" destOrd="0" parTransId="{9FBD8BE4-661B-4A1F-87FD-AC6E10903E11}" sibTransId="{87ABB0CB-C5A2-48BB-8453-C4D41396ED86}"/>
    <dgm:cxn modelId="{3A6FF760-CC61-494B-9A0C-91B039746674}" type="presOf" srcId="{617A1AB0-219E-4249-8890-CFA60EFF92A8}" destId="{150B3872-1626-4EC9-BC60-3C41A31AD2AE}" srcOrd="0" destOrd="0" presId="urn:microsoft.com/office/officeart/2005/8/layout/hierarchy2"/>
    <dgm:cxn modelId="{D2993AAA-487A-4D6D-804A-C27C404CAAF8}" srcId="{F6DFE846-FC5F-4C1F-B40F-7B21C2C40144}" destId="{DE50A6C1-932F-4C66-9DBF-01AC6BD25629}" srcOrd="1" destOrd="0" parTransId="{6F9A6B50-F77B-4FB4-953E-092AB546D107}" sibTransId="{BE065591-608D-49DA-A30C-1DAA0419C429}"/>
    <dgm:cxn modelId="{B649DBB1-3A8B-447D-8E82-7AD5C14A362C}" type="presOf" srcId="{43BC74A7-F39B-4E03-80AB-8DD0174716D7}" destId="{69C2CBEB-A034-495D-A562-B93C77B692C3}" srcOrd="0" destOrd="0" presId="urn:microsoft.com/office/officeart/2005/8/layout/hierarchy2"/>
    <dgm:cxn modelId="{D4F8144D-39BC-4755-8E87-817558D403B4}" type="presOf" srcId="{6F9A6B50-F77B-4FB4-953E-092AB546D107}" destId="{71C58445-8813-4B02-821E-3FCE668A6067}" srcOrd="1" destOrd="0" presId="urn:microsoft.com/office/officeart/2005/8/layout/hierarchy2"/>
    <dgm:cxn modelId="{A2C74AAE-2DF7-4E4A-87C8-90B14B085E49}" type="presOf" srcId="{E4D2546A-791F-4674-BAA5-77F1E19DA437}" destId="{76867B3A-A6B8-456F-B2AD-5015C9C4B3F1}" srcOrd="0" destOrd="0" presId="urn:microsoft.com/office/officeart/2005/8/layout/hierarchy2"/>
    <dgm:cxn modelId="{FE9CDE82-79A8-4C4B-85F9-695ED1242A68}" type="presOf" srcId="{F5134793-4D60-454C-943D-0C692E6B1DF3}" destId="{EE5868EB-826F-4080-9040-2F4EC8BA50B6}" srcOrd="0" destOrd="0" presId="urn:microsoft.com/office/officeart/2005/8/layout/hierarchy2"/>
    <dgm:cxn modelId="{47C7F02D-C68C-4E18-8D19-DDA2BEBABA2E}" srcId="{F6DFE846-FC5F-4C1F-B40F-7B21C2C40144}" destId="{F5134793-4D60-454C-943D-0C692E6B1DF3}" srcOrd="0" destOrd="0" parTransId="{3A460432-0540-4019-8FE7-A7F6875AB085}" sibTransId="{CF606E1B-D694-4FF6-B340-8CB4F63F94FD}"/>
    <dgm:cxn modelId="{2F713453-AD4B-4853-99D8-8263718F5271}" type="presOf" srcId="{71B1FCF2-F778-4488-ACCD-CA5E2690CA77}" destId="{1A124129-3AA2-45FB-88EA-22E2D9BA98C1}" srcOrd="1" destOrd="0" presId="urn:microsoft.com/office/officeart/2005/8/layout/hierarchy2"/>
    <dgm:cxn modelId="{CE7E1908-A319-4071-A4A2-99A6B6C3BACE}" type="presOf" srcId="{CAF8AD6B-3338-4A37-B99D-53E0276C8D2E}" destId="{C627E3F3-5534-4692-A7AB-9BD7AA137248}" srcOrd="1" destOrd="0" presId="urn:microsoft.com/office/officeart/2005/8/layout/hierarchy2"/>
    <dgm:cxn modelId="{D8617009-0199-498C-A3F7-6075462913AA}" type="presOf" srcId="{DE50A6C1-932F-4C66-9DBF-01AC6BD25629}" destId="{826C2242-0A51-48E0-B11E-D4A15CA69978}" srcOrd="0" destOrd="0" presId="urn:microsoft.com/office/officeart/2005/8/layout/hierarchy2"/>
    <dgm:cxn modelId="{15E08F02-30B3-4CBC-BA91-6DAC953DE14A}" srcId="{729E1C01-6757-4CB9-8495-D78C01329730}" destId="{617A1AB0-219E-4249-8890-CFA60EFF92A8}" srcOrd="4" destOrd="0" parTransId="{20094586-1526-408A-AAF1-1B939D4D9F10}" sibTransId="{6FEEF791-8E59-4CF8-9F12-DECD1C4A23D2}"/>
    <dgm:cxn modelId="{7EC12642-C8C9-47C7-AFA4-F5812E059E68}" type="presOf" srcId="{76A1FD38-27E2-4C70-9328-7D2C621CB78E}" destId="{D8B9F062-4F79-4A7E-87D0-D9BBFF54E56D}" srcOrd="1" destOrd="0" presId="urn:microsoft.com/office/officeart/2005/8/layout/hierarchy2"/>
    <dgm:cxn modelId="{4ADCCA36-D3C4-4D21-91A2-22BDD2F89B8D}" srcId="{D45A72C9-3E34-4A7D-A45B-584B7DC27F80}" destId="{52AFD2D5-EC36-4977-B13C-E1989E01A42D}" srcOrd="3" destOrd="0" parTransId="{696B401B-E1B8-4A5B-9A2E-01B41E923872}" sibTransId="{F2B05F99-0003-4742-8E65-119D6C773114}"/>
    <dgm:cxn modelId="{C59BDA07-0787-447D-9D7C-93D3DF7C5F96}" type="presOf" srcId="{CAF8AD6B-3338-4A37-B99D-53E0276C8D2E}" destId="{72BA1C96-AC84-4857-A522-51B90791740E}" srcOrd="0" destOrd="0" presId="urn:microsoft.com/office/officeart/2005/8/layout/hierarchy2"/>
    <dgm:cxn modelId="{163ADB9A-3F2C-4563-81BA-813C87E7426D}" type="presOf" srcId="{3A460432-0540-4019-8FE7-A7F6875AB085}" destId="{A344671F-731C-45B9-8B36-E3FC350F1502}" srcOrd="1" destOrd="0" presId="urn:microsoft.com/office/officeart/2005/8/layout/hierarchy2"/>
    <dgm:cxn modelId="{865F842A-7A82-45C9-8591-9CE9E0268534}" type="presOf" srcId="{52AFD2D5-EC36-4977-B13C-E1989E01A42D}" destId="{5B74A90F-FA44-4A7B-A42D-275F66DA53BB}" srcOrd="0" destOrd="0" presId="urn:microsoft.com/office/officeart/2005/8/layout/hierarchy2"/>
    <dgm:cxn modelId="{2A48CBAF-61BB-47C2-BCF1-3618310F183A}" srcId="{D45A72C9-3E34-4A7D-A45B-584B7DC27F80}" destId="{729E1C01-6757-4CB9-8495-D78C01329730}" srcOrd="1" destOrd="0" parTransId="{5FDAEB19-21F8-45B8-9171-A245D091C406}" sibTransId="{A37A6917-4735-4558-9C2B-DCBFDFA87D5F}"/>
    <dgm:cxn modelId="{08269837-BF13-45F2-AD3F-84F72FED0EC8}" type="presOf" srcId="{4FD275F3-901C-4D39-8444-B22083F6A3DE}" destId="{D56AFB23-9E2B-4858-8615-A09B2F77E7C8}" srcOrd="0" destOrd="0" presId="urn:microsoft.com/office/officeart/2005/8/layout/hierarchy2"/>
    <dgm:cxn modelId="{CC87A8D0-06CB-4552-A08C-A45E6903D980}" srcId="{729E1C01-6757-4CB9-8495-D78C01329730}" destId="{C05D143D-1437-476F-9B28-75D031891FFB}" srcOrd="6" destOrd="0" parTransId="{76A1FD38-27E2-4C70-9328-7D2C621CB78E}" sibTransId="{B83CC1F6-63E0-4735-A276-5C91143C5921}"/>
    <dgm:cxn modelId="{2EA6DE17-4996-4B41-AF2F-EF0DAD81A936}" type="presOf" srcId="{F6DFE846-FC5F-4C1F-B40F-7B21C2C40144}" destId="{19349AC1-B4A2-4483-8D63-2D57246B0728}" srcOrd="0" destOrd="0" presId="urn:microsoft.com/office/officeart/2005/8/layout/hierarchy2"/>
    <dgm:cxn modelId="{6E24494E-0F27-43AA-BE1A-351C74924DE9}" type="presOf" srcId="{60B06E60-26A0-4D4D-8E9B-D247D3895DE2}" destId="{E2C539B8-6D92-4E81-A2CB-D8C3A45911C3}" srcOrd="0" destOrd="0" presId="urn:microsoft.com/office/officeart/2005/8/layout/hierarchy2"/>
    <dgm:cxn modelId="{C444E599-E0F1-4B74-A170-E8A818C83DD9}" type="presOf" srcId="{439080E2-DE74-4445-9DF4-DAAC5CC844F0}" destId="{83FADC10-2EE0-43CC-B533-F9C0865EB681}" srcOrd="0" destOrd="0" presId="urn:microsoft.com/office/officeart/2005/8/layout/hierarchy2"/>
    <dgm:cxn modelId="{9F756745-7A0C-4257-B1D0-1504F897508D}" type="presOf" srcId="{20094586-1526-408A-AAF1-1B939D4D9F10}" destId="{2D4181DC-0364-476A-B85D-560FC7DA8FDF}" srcOrd="0" destOrd="0" presId="urn:microsoft.com/office/officeart/2005/8/layout/hierarchy2"/>
    <dgm:cxn modelId="{4EE83EAA-CDEB-4EAF-AAD4-5AAB0C267E28}" srcId="{D45A72C9-3E34-4A7D-A45B-584B7DC27F80}" destId="{354A3F6E-DE45-43E6-B495-D0B411C1F9E0}" srcOrd="2" destOrd="0" parTransId="{CAF8AD6B-3338-4A37-B99D-53E0276C8D2E}" sibTransId="{926D9760-8BAC-42C4-9E9E-73F1EE7444E1}"/>
    <dgm:cxn modelId="{DBF2179C-868A-4264-B012-66A0D5A437D9}" type="presOf" srcId="{20094586-1526-408A-AAF1-1B939D4D9F10}" destId="{93AD934C-6A2B-4B37-90ED-B461E936A44A}" srcOrd="1" destOrd="0" presId="urn:microsoft.com/office/officeart/2005/8/layout/hierarchy2"/>
    <dgm:cxn modelId="{867FDD0D-5F84-4688-971F-042F264B4789}" srcId="{F6DFE846-FC5F-4C1F-B40F-7B21C2C40144}" destId="{39952817-B964-4982-99BD-2B30D34B69A4}" srcOrd="2" destOrd="0" parTransId="{C2549C8E-B617-49D9-8656-CA6AA4159701}" sibTransId="{B605C8E7-EF2B-4E98-8AAD-955EFADDC8EA}"/>
    <dgm:cxn modelId="{62344160-6A4C-49D4-95D5-52568141430C}" type="presOf" srcId="{76A1FD38-27E2-4C70-9328-7D2C621CB78E}" destId="{E71B5A01-1833-4C77-9D9D-5CF00D1613D2}" srcOrd="0" destOrd="0" presId="urn:microsoft.com/office/officeart/2005/8/layout/hierarchy2"/>
    <dgm:cxn modelId="{37EA36FE-8323-4F0F-A09B-9D7FDC885597}" type="presOf" srcId="{696B401B-E1B8-4A5B-9A2E-01B41E923872}" destId="{866401AD-2A53-4B40-9CE1-100B7408170A}" srcOrd="0" destOrd="0" presId="urn:microsoft.com/office/officeart/2005/8/layout/hierarchy2"/>
    <dgm:cxn modelId="{8D1BC4A4-DFEA-434E-87EB-478BB5D09E6D}" type="presOf" srcId="{09734C63-D68D-4ADD-9D39-684EDD843CD6}" destId="{0D05E297-D5C7-44A2-9195-4BD4EDFC3839}" srcOrd="0" destOrd="0" presId="urn:microsoft.com/office/officeart/2005/8/layout/hierarchy2"/>
    <dgm:cxn modelId="{76E7D42C-593B-4BC3-BB68-3896EA4D7A9E}" type="presOf" srcId="{0B3C97EF-7EC7-4179-A2FD-C6303DA192BF}" destId="{EA0F31F0-2270-4D05-A00B-D3091881BF52}" srcOrd="0" destOrd="0" presId="urn:microsoft.com/office/officeart/2005/8/layout/hierarchy2"/>
    <dgm:cxn modelId="{C9AD8135-9DAD-43CA-B44D-292ED6FA9B19}" type="presOf" srcId="{60B06E60-26A0-4D4D-8E9B-D247D3895DE2}" destId="{F7C01654-0B0E-4982-BB9F-0911E7DB3A12}" srcOrd="1" destOrd="0" presId="urn:microsoft.com/office/officeart/2005/8/layout/hierarchy2"/>
    <dgm:cxn modelId="{4B5E6FAF-1DCD-4B41-A565-A68ACB029A80}" type="presOf" srcId="{5FDAEB19-21F8-45B8-9171-A245D091C406}" destId="{2E5C84F8-70B0-4A5A-ACD3-A3298BF4B29D}" srcOrd="1" destOrd="0" presId="urn:microsoft.com/office/officeart/2005/8/layout/hierarchy2"/>
    <dgm:cxn modelId="{E2CCA80B-9EF7-419A-8239-86EACFE5D918}" type="presOf" srcId="{C2549C8E-B617-49D9-8656-CA6AA4159701}" destId="{0C6257B9-612D-4FB8-8FCF-53C3C6E54A4D}" srcOrd="0" destOrd="0" presId="urn:microsoft.com/office/officeart/2005/8/layout/hierarchy2"/>
    <dgm:cxn modelId="{5B4C440F-7F6A-4C40-81E3-56757E09E943}" type="presOf" srcId="{C05D143D-1437-476F-9B28-75D031891FFB}" destId="{1DE4F59E-EC22-456B-8DDF-C7E4305A22EE}" srcOrd="0" destOrd="0" presId="urn:microsoft.com/office/officeart/2005/8/layout/hierarchy2"/>
    <dgm:cxn modelId="{057EAA13-14E8-4175-A8D5-9F2617BFB632}" type="presOf" srcId="{4FD275F3-901C-4D39-8444-B22083F6A3DE}" destId="{FF6F5B7C-2905-4682-949E-30CF5F5B3DE1}" srcOrd="1" destOrd="0" presId="urn:microsoft.com/office/officeart/2005/8/layout/hierarchy2"/>
    <dgm:cxn modelId="{354A692A-3195-4BD8-8280-C6CAC1A135DC}" type="presOf" srcId="{80F24465-D624-443D-A38F-E991610803C6}" destId="{2EA949D1-8E31-46ED-9D53-BB694607FED4}" srcOrd="0" destOrd="0" presId="urn:microsoft.com/office/officeart/2005/8/layout/hierarchy2"/>
    <dgm:cxn modelId="{5DCC528B-3B57-454C-91A1-D8BAE94E5459}" type="presOf" srcId="{5FDAEB19-21F8-45B8-9171-A245D091C406}" destId="{0FFCBD98-FAC3-4EE9-82E5-5B9ACA8C39AB}" srcOrd="0" destOrd="0" presId="urn:microsoft.com/office/officeart/2005/8/layout/hierarchy2"/>
    <dgm:cxn modelId="{5C0D5317-1CAB-4AB9-BAFE-00813228F864}" type="presOf" srcId="{3A460432-0540-4019-8FE7-A7F6875AB085}" destId="{4C10A42E-DE58-466C-8DD5-100CEF4486E3}" srcOrd="0" destOrd="0" presId="urn:microsoft.com/office/officeart/2005/8/layout/hierarchy2"/>
    <dgm:cxn modelId="{41A1AA3E-E8C1-44BD-BD3A-E7729181E314}" type="presParOf" srcId="{83FADC10-2EE0-43CC-B533-F9C0865EB681}" destId="{48D33C05-C81A-4FFD-BFBD-DF5C596F2064}" srcOrd="0" destOrd="0" presId="urn:microsoft.com/office/officeart/2005/8/layout/hierarchy2"/>
    <dgm:cxn modelId="{732BEC2F-AEA5-482D-8A86-F8C3EF7194D4}" type="presParOf" srcId="{48D33C05-C81A-4FFD-BFBD-DF5C596F2064}" destId="{1967CAA1-B030-4A26-8D63-BAECA3EFA4C4}" srcOrd="0" destOrd="0" presId="urn:microsoft.com/office/officeart/2005/8/layout/hierarchy2"/>
    <dgm:cxn modelId="{CEB5A5CC-3058-45EC-842D-689B15CD8C38}" type="presParOf" srcId="{48D33C05-C81A-4FFD-BFBD-DF5C596F2064}" destId="{859E7EA2-AEA1-49C3-A0FD-A8CEFDC57FEE}" srcOrd="1" destOrd="0" presId="urn:microsoft.com/office/officeart/2005/8/layout/hierarchy2"/>
    <dgm:cxn modelId="{353D79F6-AFD7-485B-B0DA-A15702D0C049}" type="presParOf" srcId="{859E7EA2-AEA1-49C3-A0FD-A8CEFDC57FEE}" destId="{D56AFB23-9E2B-4858-8615-A09B2F77E7C8}" srcOrd="0" destOrd="0" presId="urn:microsoft.com/office/officeart/2005/8/layout/hierarchy2"/>
    <dgm:cxn modelId="{AB96B8CC-F20D-4312-BB47-7BDD9B92757A}" type="presParOf" srcId="{D56AFB23-9E2B-4858-8615-A09B2F77E7C8}" destId="{FF6F5B7C-2905-4682-949E-30CF5F5B3DE1}" srcOrd="0" destOrd="0" presId="urn:microsoft.com/office/officeart/2005/8/layout/hierarchy2"/>
    <dgm:cxn modelId="{D9469EDF-8917-4A52-9B24-D36E6BD43C0E}" type="presParOf" srcId="{859E7EA2-AEA1-49C3-A0FD-A8CEFDC57FEE}" destId="{2A010859-61D6-41BE-82CD-2B9F7C78820F}" srcOrd="1" destOrd="0" presId="urn:microsoft.com/office/officeart/2005/8/layout/hierarchy2"/>
    <dgm:cxn modelId="{A88465AB-A071-401B-BB28-1BF5FDF199C2}" type="presParOf" srcId="{2A010859-61D6-41BE-82CD-2B9F7C78820F}" destId="{19349AC1-B4A2-4483-8D63-2D57246B0728}" srcOrd="0" destOrd="0" presId="urn:microsoft.com/office/officeart/2005/8/layout/hierarchy2"/>
    <dgm:cxn modelId="{E6CA4A33-39AD-4C73-8D46-1D40ED54BA8E}" type="presParOf" srcId="{2A010859-61D6-41BE-82CD-2B9F7C78820F}" destId="{B141F6C5-8416-4050-8393-27357130644F}" srcOrd="1" destOrd="0" presId="urn:microsoft.com/office/officeart/2005/8/layout/hierarchy2"/>
    <dgm:cxn modelId="{948FC023-D372-409B-8F3E-325FAABE79AD}" type="presParOf" srcId="{B141F6C5-8416-4050-8393-27357130644F}" destId="{4C10A42E-DE58-466C-8DD5-100CEF4486E3}" srcOrd="0" destOrd="0" presId="urn:microsoft.com/office/officeart/2005/8/layout/hierarchy2"/>
    <dgm:cxn modelId="{FAA9CA17-2C21-4F86-8381-538B948B90C5}" type="presParOf" srcId="{4C10A42E-DE58-466C-8DD5-100CEF4486E3}" destId="{A344671F-731C-45B9-8B36-E3FC350F1502}" srcOrd="0" destOrd="0" presId="urn:microsoft.com/office/officeart/2005/8/layout/hierarchy2"/>
    <dgm:cxn modelId="{23091727-E66D-4F6A-89CA-AB6AD57D6BE4}" type="presParOf" srcId="{B141F6C5-8416-4050-8393-27357130644F}" destId="{E63AD8A1-7DA6-45AD-9490-2DCFF9165C71}" srcOrd="1" destOrd="0" presId="urn:microsoft.com/office/officeart/2005/8/layout/hierarchy2"/>
    <dgm:cxn modelId="{01C0BBA2-F09E-4DE8-B3E4-AE72A038BBAF}" type="presParOf" srcId="{E63AD8A1-7DA6-45AD-9490-2DCFF9165C71}" destId="{EE5868EB-826F-4080-9040-2F4EC8BA50B6}" srcOrd="0" destOrd="0" presId="urn:microsoft.com/office/officeart/2005/8/layout/hierarchy2"/>
    <dgm:cxn modelId="{F9D23121-8EBE-4D9E-8626-864B538027A6}" type="presParOf" srcId="{E63AD8A1-7DA6-45AD-9490-2DCFF9165C71}" destId="{F7F92ECB-7FF8-462F-8EAF-6DD04C563303}" srcOrd="1" destOrd="0" presId="urn:microsoft.com/office/officeart/2005/8/layout/hierarchy2"/>
    <dgm:cxn modelId="{294E264F-4B6E-4E12-BB70-105498DB3518}" type="presParOf" srcId="{B141F6C5-8416-4050-8393-27357130644F}" destId="{922CE83F-60BA-4D92-B712-830BD00EAE9D}" srcOrd="2" destOrd="0" presId="urn:microsoft.com/office/officeart/2005/8/layout/hierarchy2"/>
    <dgm:cxn modelId="{D6148ED6-22C7-4DA6-8BFA-315AB2646785}" type="presParOf" srcId="{922CE83F-60BA-4D92-B712-830BD00EAE9D}" destId="{71C58445-8813-4B02-821E-3FCE668A6067}" srcOrd="0" destOrd="0" presId="urn:microsoft.com/office/officeart/2005/8/layout/hierarchy2"/>
    <dgm:cxn modelId="{40C9076D-15EE-42DA-B95F-657AEA9D969D}" type="presParOf" srcId="{B141F6C5-8416-4050-8393-27357130644F}" destId="{2AB283BD-07D0-4871-BBB4-9106CB075DAB}" srcOrd="3" destOrd="0" presId="urn:microsoft.com/office/officeart/2005/8/layout/hierarchy2"/>
    <dgm:cxn modelId="{AD3C429B-BB40-4A18-930A-526F62E2F019}" type="presParOf" srcId="{2AB283BD-07D0-4871-BBB4-9106CB075DAB}" destId="{826C2242-0A51-48E0-B11E-D4A15CA69978}" srcOrd="0" destOrd="0" presId="urn:microsoft.com/office/officeart/2005/8/layout/hierarchy2"/>
    <dgm:cxn modelId="{82271B42-D349-464C-963D-1CDA1915134F}" type="presParOf" srcId="{2AB283BD-07D0-4871-BBB4-9106CB075DAB}" destId="{0FB04EB8-668C-4E82-AFD3-E5A029785BD9}" srcOrd="1" destOrd="0" presId="urn:microsoft.com/office/officeart/2005/8/layout/hierarchy2"/>
    <dgm:cxn modelId="{019C374F-8B41-405A-9FA3-01DC573F662F}" type="presParOf" srcId="{B141F6C5-8416-4050-8393-27357130644F}" destId="{0C6257B9-612D-4FB8-8FCF-53C3C6E54A4D}" srcOrd="4" destOrd="0" presId="urn:microsoft.com/office/officeart/2005/8/layout/hierarchy2"/>
    <dgm:cxn modelId="{7DE088DD-7F6E-48F8-8507-D87DFE864457}" type="presParOf" srcId="{0C6257B9-612D-4FB8-8FCF-53C3C6E54A4D}" destId="{14A79B69-9115-41B8-A4E2-3FF8D15DD33D}" srcOrd="0" destOrd="0" presId="urn:microsoft.com/office/officeart/2005/8/layout/hierarchy2"/>
    <dgm:cxn modelId="{32640F98-D4F8-486D-8EC5-51080D4B5895}" type="presParOf" srcId="{B141F6C5-8416-4050-8393-27357130644F}" destId="{C8DADE62-9E60-4804-A5A1-BD7DF2D97C6A}" srcOrd="5" destOrd="0" presId="urn:microsoft.com/office/officeart/2005/8/layout/hierarchy2"/>
    <dgm:cxn modelId="{16A498EC-A88B-43CC-AA4F-9B6CE94948BF}" type="presParOf" srcId="{C8DADE62-9E60-4804-A5A1-BD7DF2D97C6A}" destId="{D86F476B-BC0E-4290-BC4A-AAB36D9EF11F}" srcOrd="0" destOrd="0" presId="urn:microsoft.com/office/officeart/2005/8/layout/hierarchy2"/>
    <dgm:cxn modelId="{FBE5D244-9059-4DD1-B362-21CC9C44D7D6}" type="presParOf" srcId="{C8DADE62-9E60-4804-A5A1-BD7DF2D97C6A}" destId="{225CBF6C-FCC8-4BA4-AB74-87B35C15D91A}" srcOrd="1" destOrd="0" presId="urn:microsoft.com/office/officeart/2005/8/layout/hierarchy2"/>
    <dgm:cxn modelId="{F915FDCF-8713-4BA1-8C58-203F05E4178D}" type="presParOf" srcId="{859E7EA2-AEA1-49C3-A0FD-A8CEFDC57FEE}" destId="{0FFCBD98-FAC3-4EE9-82E5-5B9ACA8C39AB}" srcOrd="2" destOrd="0" presId="urn:microsoft.com/office/officeart/2005/8/layout/hierarchy2"/>
    <dgm:cxn modelId="{2FCD277A-C768-4C54-BC38-6F22BC4A01ED}" type="presParOf" srcId="{0FFCBD98-FAC3-4EE9-82E5-5B9ACA8C39AB}" destId="{2E5C84F8-70B0-4A5A-ACD3-A3298BF4B29D}" srcOrd="0" destOrd="0" presId="urn:microsoft.com/office/officeart/2005/8/layout/hierarchy2"/>
    <dgm:cxn modelId="{5A05CDA1-EC98-4E0A-9E13-D2A44F0B916C}" type="presParOf" srcId="{859E7EA2-AEA1-49C3-A0FD-A8CEFDC57FEE}" destId="{E61EB10D-54ED-4007-9395-91C472479B30}" srcOrd="3" destOrd="0" presId="urn:microsoft.com/office/officeart/2005/8/layout/hierarchy2"/>
    <dgm:cxn modelId="{A2C56161-A087-4D31-AA0D-50B0FF2D5814}" type="presParOf" srcId="{E61EB10D-54ED-4007-9395-91C472479B30}" destId="{74A79966-6BC0-42C6-901C-A49A3C4404E3}" srcOrd="0" destOrd="0" presId="urn:microsoft.com/office/officeart/2005/8/layout/hierarchy2"/>
    <dgm:cxn modelId="{9427FAE9-89C3-4F89-95F0-27F1E074971D}" type="presParOf" srcId="{E61EB10D-54ED-4007-9395-91C472479B30}" destId="{7FAA3E19-6D64-4120-A60D-45F64528F733}" srcOrd="1" destOrd="0" presId="urn:microsoft.com/office/officeart/2005/8/layout/hierarchy2"/>
    <dgm:cxn modelId="{C17A852D-233B-4D97-B1E2-3F2D6F8EF736}" type="presParOf" srcId="{7FAA3E19-6D64-4120-A60D-45F64528F733}" destId="{05B2F1D1-5DBC-4BF1-A1E2-A68EA3418D8D}" srcOrd="0" destOrd="0" presId="urn:microsoft.com/office/officeart/2005/8/layout/hierarchy2"/>
    <dgm:cxn modelId="{DF6A6955-ECEF-481B-8BD7-B024F7936BE0}" type="presParOf" srcId="{05B2F1D1-5DBC-4BF1-A1E2-A68EA3418D8D}" destId="{1A124129-3AA2-45FB-88EA-22E2D9BA98C1}" srcOrd="0" destOrd="0" presId="urn:microsoft.com/office/officeart/2005/8/layout/hierarchy2"/>
    <dgm:cxn modelId="{2230C84D-A3CC-4932-81E9-863E0BE0BA42}" type="presParOf" srcId="{7FAA3E19-6D64-4120-A60D-45F64528F733}" destId="{6B25CFE3-A48A-42C7-815C-E02716DEB519}" srcOrd="1" destOrd="0" presId="urn:microsoft.com/office/officeart/2005/8/layout/hierarchy2"/>
    <dgm:cxn modelId="{AF0DCC0F-3B91-44FD-A471-8A2B42D23917}" type="presParOf" srcId="{6B25CFE3-A48A-42C7-815C-E02716DEB519}" destId="{69C2CBEB-A034-495D-A562-B93C77B692C3}" srcOrd="0" destOrd="0" presId="urn:microsoft.com/office/officeart/2005/8/layout/hierarchy2"/>
    <dgm:cxn modelId="{0650118B-B618-4CC4-B3AF-212F2F02A984}" type="presParOf" srcId="{6B25CFE3-A48A-42C7-815C-E02716DEB519}" destId="{8FBB4F02-603C-4512-8C3C-E6FD6D4AECE3}" srcOrd="1" destOrd="0" presId="urn:microsoft.com/office/officeart/2005/8/layout/hierarchy2"/>
    <dgm:cxn modelId="{B986388E-8F89-45EE-8F90-0EAE7034F22F}" type="presParOf" srcId="{7FAA3E19-6D64-4120-A60D-45F64528F733}" destId="{CDD411B5-33B6-4611-8229-CB896D051E04}" srcOrd="2" destOrd="0" presId="urn:microsoft.com/office/officeart/2005/8/layout/hierarchy2"/>
    <dgm:cxn modelId="{09EF8083-7B1C-4BA5-B05E-30ABEE0F0E6C}" type="presParOf" srcId="{CDD411B5-33B6-4611-8229-CB896D051E04}" destId="{C633CD50-B784-43B8-83B7-2FA34B998E98}" srcOrd="0" destOrd="0" presId="urn:microsoft.com/office/officeart/2005/8/layout/hierarchy2"/>
    <dgm:cxn modelId="{BD6AB4F2-0295-4003-A0B2-9DFA49AA4467}" type="presParOf" srcId="{7FAA3E19-6D64-4120-A60D-45F64528F733}" destId="{02BC37A1-467A-4DBC-8C67-43BAD9D36FA5}" srcOrd="3" destOrd="0" presId="urn:microsoft.com/office/officeart/2005/8/layout/hierarchy2"/>
    <dgm:cxn modelId="{6CAADCB6-ED3D-43F6-95C9-CEE4AB9E5BEB}" type="presParOf" srcId="{02BC37A1-467A-4DBC-8C67-43BAD9D36FA5}" destId="{ADB023CF-ED67-422D-9A65-3883E62AF18B}" srcOrd="0" destOrd="0" presId="urn:microsoft.com/office/officeart/2005/8/layout/hierarchy2"/>
    <dgm:cxn modelId="{003A0139-A0D7-46BE-97E2-C4252B74A105}" type="presParOf" srcId="{02BC37A1-467A-4DBC-8C67-43BAD9D36FA5}" destId="{8FABFE40-46D2-459C-802A-39B0E6A4C725}" srcOrd="1" destOrd="0" presId="urn:microsoft.com/office/officeart/2005/8/layout/hierarchy2"/>
    <dgm:cxn modelId="{C74A8D69-73E8-420D-926E-02B8149E0ED4}" type="presParOf" srcId="{7FAA3E19-6D64-4120-A60D-45F64528F733}" destId="{76867B3A-A6B8-456F-B2AD-5015C9C4B3F1}" srcOrd="4" destOrd="0" presId="urn:microsoft.com/office/officeart/2005/8/layout/hierarchy2"/>
    <dgm:cxn modelId="{5413E2D0-07C6-4CC7-9707-CBDFC3D8B501}" type="presParOf" srcId="{76867B3A-A6B8-456F-B2AD-5015C9C4B3F1}" destId="{564E1BAE-6460-47C1-B72F-FA9034AA561D}" srcOrd="0" destOrd="0" presId="urn:microsoft.com/office/officeart/2005/8/layout/hierarchy2"/>
    <dgm:cxn modelId="{0462CC30-8312-4573-B4EA-810109789DFB}" type="presParOf" srcId="{7FAA3E19-6D64-4120-A60D-45F64528F733}" destId="{31308687-1A29-428E-B46F-A11DF1E4F1BA}" srcOrd="5" destOrd="0" presId="urn:microsoft.com/office/officeart/2005/8/layout/hierarchy2"/>
    <dgm:cxn modelId="{BBE553BE-8BF3-499D-855E-22EFB892BCE8}" type="presParOf" srcId="{31308687-1A29-428E-B46F-A11DF1E4F1BA}" destId="{0D05E297-D5C7-44A2-9195-4BD4EDFC3839}" srcOrd="0" destOrd="0" presId="urn:microsoft.com/office/officeart/2005/8/layout/hierarchy2"/>
    <dgm:cxn modelId="{D8F5A9FB-DBCA-4CB3-9629-03763CAFB18A}" type="presParOf" srcId="{31308687-1A29-428E-B46F-A11DF1E4F1BA}" destId="{B7F30C0E-1F34-4B00-ABF4-C82977D4FBE0}" srcOrd="1" destOrd="0" presId="urn:microsoft.com/office/officeart/2005/8/layout/hierarchy2"/>
    <dgm:cxn modelId="{0F40DAB4-ED2D-4FBD-925C-0E751356E238}" type="presParOf" srcId="{7FAA3E19-6D64-4120-A60D-45F64528F733}" destId="{EA0F31F0-2270-4D05-A00B-D3091881BF52}" srcOrd="6" destOrd="0" presId="urn:microsoft.com/office/officeart/2005/8/layout/hierarchy2"/>
    <dgm:cxn modelId="{34F8107A-A221-44E8-8E76-087CBF40FC7F}" type="presParOf" srcId="{EA0F31F0-2270-4D05-A00B-D3091881BF52}" destId="{ED9B968B-EE0F-47ED-8439-875FB71A387E}" srcOrd="0" destOrd="0" presId="urn:microsoft.com/office/officeart/2005/8/layout/hierarchy2"/>
    <dgm:cxn modelId="{93B8A3D7-2130-462C-A584-AB924EE04DCC}" type="presParOf" srcId="{7FAA3E19-6D64-4120-A60D-45F64528F733}" destId="{B04D9964-A16A-48D9-9D05-CA8E4851074A}" srcOrd="7" destOrd="0" presId="urn:microsoft.com/office/officeart/2005/8/layout/hierarchy2"/>
    <dgm:cxn modelId="{6BF8E153-356B-4957-87E8-8A3EF4EC108D}" type="presParOf" srcId="{B04D9964-A16A-48D9-9D05-CA8E4851074A}" destId="{2EA949D1-8E31-46ED-9D53-BB694607FED4}" srcOrd="0" destOrd="0" presId="urn:microsoft.com/office/officeart/2005/8/layout/hierarchy2"/>
    <dgm:cxn modelId="{E6BF8F41-F3B1-430A-941C-C58CADC06AC5}" type="presParOf" srcId="{B04D9964-A16A-48D9-9D05-CA8E4851074A}" destId="{01A43F2B-D7E5-494D-BB02-B23AC17FA48E}" srcOrd="1" destOrd="0" presId="urn:microsoft.com/office/officeart/2005/8/layout/hierarchy2"/>
    <dgm:cxn modelId="{F3E22B0B-3114-4A88-9B0B-BA5791618D46}" type="presParOf" srcId="{7FAA3E19-6D64-4120-A60D-45F64528F733}" destId="{2D4181DC-0364-476A-B85D-560FC7DA8FDF}" srcOrd="8" destOrd="0" presId="urn:microsoft.com/office/officeart/2005/8/layout/hierarchy2"/>
    <dgm:cxn modelId="{8AD432C8-AE2E-49F6-A99C-15374BED1A1A}" type="presParOf" srcId="{2D4181DC-0364-476A-B85D-560FC7DA8FDF}" destId="{93AD934C-6A2B-4B37-90ED-B461E936A44A}" srcOrd="0" destOrd="0" presId="urn:microsoft.com/office/officeart/2005/8/layout/hierarchy2"/>
    <dgm:cxn modelId="{2F2ED59B-AE20-4DAC-9BC5-487220BA531A}" type="presParOf" srcId="{7FAA3E19-6D64-4120-A60D-45F64528F733}" destId="{F9180736-6052-4D53-9D40-CCEF930C4077}" srcOrd="9" destOrd="0" presId="urn:microsoft.com/office/officeart/2005/8/layout/hierarchy2"/>
    <dgm:cxn modelId="{0A3CBE79-3C4D-447D-9A75-2F1CA26797E2}" type="presParOf" srcId="{F9180736-6052-4D53-9D40-CCEF930C4077}" destId="{150B3872-1626-4EC9-BC60-3C41A31AD2AE}" srcOrd="0" destOrd="0" presId="urn:microsoft.com/office/officeart/2005/8/layout/hierarchy2"/>
    <dgm:cxn modelId="{48F270F4-8EF8-4509-AECC-8AA0DCD414D6}" type="presParOf" srcId="{F9180736-6052-4D53-9D40-CCEF930C4077}" destId="{2DA3AA88-7262-4793-8A0F-6513A7A3808D}" srcOrd="1" destOrd="0" presId="urn:microsoft.com/office/officeart/2005/8/layout/hierarchy2"/>
    <dgm:cxn modelId="{9A67AF9D-F007-4DEF-9309-600E2B838AF2}" type="presParOf" srcId="{7FAA3E19-6D64-4120-A60D-45F64528F733}" destId="{E2C539B8-6D92-4E81-A2CB-D8C3A45911C3}" srcOrd="10" destOrd="0" presId="urn:microsoft.com/office/officeart/2005/8/layout/hierarchy2"/>
    <dgm:cxn modelId="{7C87E34F-EEC0-421D-95CD-5B68FE5898E8}" type="presParOf" srcId="{E2C539B8-6D92-4E81-A2CB-D8C3A45911C3}" destId="{F7C01654-0B0E-4982-BB9F-0911E7DB3A12}" srcOrd="0" destOrd="0" presId="urn:microsoft.com/office/officeart/2005/8/layout/hierarchy2"/>
    <dgm:cxn modelId="{0D907459-E6C8-478D-BF1D-AF223717D318}" type="presParOf" srcId="{7FAA3E19-6D64-4120-A60D-45F64528F733}" destId="{EA829D94-7938-417D-9CB2-ADAAF28BB923}" srcOrd="11" destOrd="0" presId="urn:microsoft.com/office/officeart/2005/8/layout/hierarchy2"/>
    <dgm:cxn modelId="{72CF15C4-E5BA-4ABA-A416-49F534C73295}" type="presParOf" srcId="{EA829D94-7938-417D-9CB2-ADAAF28BB923}" destId="{D07FDE02-F27B-4A26-A59B-94A207278442}" srcOrd="0" destOrd="0" presId="urn:microsoft.com/office/officeart/2005/8/layout/hierarchy2"/>
    <dgm:cxn modelId="{06D6B740-F6FB-415E-AFF6-5BE6AD47B3DB}" type="presParOf" srcId="{EA829D94-7938-417D-9CB2-ADAAF28BB923}" destId="{C3980192-68F9-44F0-8208-63AE99AE46D7}" srcOrd="1" destOrd="0" presId="urn:microsoft.com/office/officeart/2005/8/layout/hierarchy2"/>
    <dgm:cxn modelId="{5BD213A9-6CE5-4778-A11E-9279D70626A0}" type="presParOf" srcId="{7FAA3E19-6D64-4120-A60D-45F64528F733}" destId="{E71B5A01-1833-4C77-9D9D-5CF00D1613D2}" srcOrd="12" destOrd="0" presId="urn:microsoft.com/office/officeart/2005/8/layout/hierarchy2"/>
    <dgm:cxn modelId="{16CCB34F-FDBE-4CB0-BCEA-293CB1583FCA}" type="presParOf" srcId="{E71B5A01-1833-4C77-9D9D-5CF00D1613D2}" destId="{D8B9F062-4F79-4A7E-87D0-D9BBFF54E56D}" srcOrd="0" destOrd="0" presId="urn:microsoft.com/office/officeart/2005/8/layout/hierarchy2"/>
    <dgm:cxn modelId="{E2BA5178-0B03-4F0A-8897-7982D788FA67}" type="presParOf" srcId="{7FAA3E19-6D64-4120-A60D-45F64528F733}" destId="{CBDD53EA-F22B-4009-86DC-023A693AE507}" srcOrd="13" destOrd="0" presId="urn:microsoft.com/office/officeart/2005/8/layout/hierarchy2"/>
    <dgm:cxn modelId="{21615AC3-6EB8-4B71-8E11-40DC10F6CE27}" type="presParOf" srcId="{CBDD53EA-F22B-4009-86DC-023A693AE507}" destId="{1DE4F59E-EC22-456B-8DDF-C7E4305A22EE}" srcOrd="0" destOrd="0" presId="urn:microsoft.com/office/officeart/2005/8/layout/hierarchy2"/>
    <dgm:cxn modelId="{CC7D9E9D-05CC-4ABA-8F0A-A2E2659A8FCF}" type="presParOf" srcId="{CBDD53EA-F22B-4009-86DC-023A693AE507}" destId="{A5DDE59A-18F7-42C1-BA57-18C5FA968E86}" srcOrd="1" destOrd="0" presId="urn:microsoft.com/office/officeart/2005/8/layout/hierarchy2"/>
    <dgm:cxn modelId="{EE042810-2AA5-423D-BD3B-158B29D2D8B6}" type="presParOf" srcId="{859E7EA2-AEA1-49C3-A0FD-A8CEFDC57FEE}" destId="{72BA1C96-AC84-4857-A522-51B90791740E}" srcOrd="4" destOrd="0" presId="urn:microsoft.com/office/officeart/2005/8/layout/hierarchy2"/>
    <dgm:cxn modelId="{3D22D7B0-01C9-4025-9E85-565AA9B19869}" type="presParOf" srcId="{72BA1C96-AC84-4857-A522-51B90791740E}" destId="{C627E3F3-5534-4692-A7AB-9BD7AA137248}" srcOrd="0" destOrd="0" presId="urn:microsoft.com/office/officeart/2005/8/layout/hierarchy2"/>
    <dgm:cxn modelId="{31D69E77-40CA-4AEF-984B-244E59846ECC}" type="presParOf" srcId="{859E7EA2-AEA1-49C3-A0FD-A8CEFDC57FEE}" destId="{F0BD68E3-E18C-4E46-9B2B-1C47ACBEEAFA}" srcOrd="5" destOrd="0" presId="urn:microsoft.com/office/officeart/2005/8/layout/hierarchy2"/>
    <dgm:cxn modelId="{49715371-FE6A-4DE5-BD54-29F20986041B}" type="presParOf" srcId="{F0BD68E3-E18C-4E46-9B2B-1C47ACBEEAFA}" destId="{77C9EAC4-B496-46E2-891D-912B20275C3D}" srcOrd="0" destOrd="0" presId="urn:microsoft.com/office/officeart/2005/8/layout/hierarchy2"/>
    <dgm:cxn modelId="{872B4FB6-60EA-4A73-875F-A260465F9748}" type="presParOf" srcId="{F0BD68E3-E18C-4E46-9B2B-1C47ACBEEAFA}" destId="{53FB815D-EC22-48E5-A20F-964A33637931}" srcOrd="1" destOrd="0" presId="urn:microsoft.com/office/officeart/2005/8/layout/hierarchy2"/>
    <dgm:cxn modelId="{2A813831-CEEF-4746-A344-738866BC22EF}" type="presParOf" srcId="{859E7EA2-AEA1-49C3-A0FD-A8CEFDC57FEE}" destId="{866401AD-2A53-4B40-9CE1-100B7408170A}" srcOrd="6" destOrd="0" presId="urn:microsoft.com/office/officeart/2005/8/layout/hierarchy2"/>
    <dgm:cxn modelId="{39188C9E-7DA4-4403-9936-857139E286B3}" type="presParOf" srcId="{866401AD-2A53-4B40-9CE1-100B7408170A}" destId="{BDEAC5AB-A1E9-4E01-9CDF-C478B40477F5}" srcOrd="0" destOrd="0" presId="urn:microsoft.com/office/officeart/2005/8/layout/hierarchy2"/>
    <dgm:cxn modelId="{FB97F674-8FBC-4329-AD64-5EFD9FBB26D0}" type="presParOf" srcId="{859E7EA2-AEA1-49C3-A0FD-A8CEFDC57FEE}" destId="{E4D12AE1-0876-4FE6-B71D-08F8BAB2E8C1}" srcOrd="7" destOrd="0" presId="urn:microsoft.com/office/officeart/2005/8/layout/hierarchy2"/>
    <dgm:cxn modelId="{66F2AB18-F3E1-47B7-835A-09E44D5857E1}" type="presParOf" srcId="{E4D12AE1-0876-4FE6-B71D-08F8BAB2E8C1}" destId="{5B74A90F-FA44-4A7B-A42D-275F66DA53BB}" srcOrd="0" destOrd="0" presId="urn:microsoft.com/office/officeart/2005/8/layout/hierarchy2"/>
    <dgm:cxn modelId="{96BD1300-17C2-44DC-9CA7-0781DE527F72}" type="presParOf" srcId="{E4D12AE1-0876-4FE6-B71D-08F8BAB2E8C1}" destId="{ED97B701-9127-4AD8-92A0-48FD6F576A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53469-D918-41BE-9134-2C5122DC4D35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3DFA69-E62A-4087-B12D-7225A36FA3D5}">
      <dgm:prSet phldrT="[Text]" custT="1"/>
      <dgm:spPr>
        <a:xfrm rot="10800000">
          <a:off x="0" y="1088"/>
          <a:ext cx="5486400" cy="883258"/>
        </a:xfrm>
        <a:prstGeom prst="upArrowCallou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وابستگی فراوان به درآمدهای حاصل از صادرات نفت</a:t>
          </a:r>
          <a:endParaRPr lang="en-US" sz="2000" b="1" dirty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4E73DC18-3149-43DD-A14E-8258D3CA41FD}" type="parTrans" cxnId="{7C1EEF06-98B6-420C-BC31-D5CFBC7E2BFE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19B1BCCC-FE6F-4889-A820-14071A857D36}" type="sibTrans" cxnId="{7C1EEF06-98B6-420C-BC31-D5CFBC7E2BFE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BB8BFC75-8676-45E3-8BCC-2A4DFA1EDC54}">
      <dgm:prSet phldrT="[Text]" custT="1"/>
      <dgm:spPr>
        <a:xfrm>
          <a:off x="0" y="311111"/>
          <a:ext cx="2743199" cy="264094"/>
        </a:xfrm>
        <a:prstGeom prst="rect">
          <a:avLst/>
        </a:prstGeom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fa-IR" sz="2000" b="1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وابستگی واردات</a:t>
          </a:r>
          <a:endParaRPr lang="en-US" sz="2000" b="1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28C19474-9C52-4EB7-B4B6-589EFECD840D}" type="parTrans" cxnId="{97E49348-FB5D-42F9-A3F1-7BB79563D74F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CCC341CC-9CA5-4B97-9C2B-82C42AB35AD9}" type="sibTrans" cxnId="{97E49348-FB5D-42F9-A3F1-7BB79563D74F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B5D97502-A756-4C0A-9DED-3CF76BB7D2F2}">
      <dgm:prSet phldrT="[Text]" custT="1"/>
      <dgm:spPr>
        <a:xfrm>
          <a:off x="2743200" y="311111"/>
          <a:ext cx="2743199" cy="264094"/>
        </a:xfrm>
        <a:prstGeom prst="rect">
          <a:avLst/>
        </a:prstGeom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وابستگی بودجه</a:t>
          </a:r>
          <a:endParaRPr lang="en-US" sz="2000" b="1" dirty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F55283D7-CA71-4689-A605-E0B360083107}" type="parTrans" cxnId="{0FEA34C3-E47B-4586-8AEA-28982BFB5E54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F2C73AA4-3EAC-4305-B2D7-189FB28576D0}" type="sibTrans" cxnId="{0FEA34C3-E47B-4586-8AEA-28982BFB5E54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CDB66BA1-1725-436E-B08E-6722737C8898}">
      <dgm:prSet phldrT="[Text]" custT="1"/>
      <dgm:spPr>
        <a:xfrm rot="10800000">
          <a:off x="0" y="875732"/>
          <a:ext cx="5486400" cy="883258"/>
        </a:xfrm>
        <a:prstGeom prst="upArrowCallou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جهت‌گیری اصلی تحریم‌های بین المللی</a:t>
          </a:r>
          <a:endParaRPr lang="en-US" sz="2000" b="1" dirty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FBC2F75F-893D-4564-B332-12DAF8566A49}" type="parTrans" cxnId="{0A423A31-82AF-4281-99ED-CD6326EB4B64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29223377-7EC6-46FD-B65B-2611050DA624}" type="sibTrans" cxnId="{0A423A31-82AF-4281-99ED-CD6326EB4B64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17BF438C-C312-4903-8360-44EB7FABEEDC}">
      <dgm:prSet phldrT="[Text]" custT="1"/>
      <dgm:spPr>
        <a:xfrm>
          <a:off x="0" y="1185756"/>
          <a:ext cx="2743199" cy="264094"/>
        </a:xfrm>
        <a:prstGeom prst="rect">
          <a:avLst/>
        </a:prstGeom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اخلال در واردات کالاهای سرمایه‏ای</a:t>
          </a:r>
          <a:endParaRPr lang="en-US" sz="2000" b="1" dirty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0F4BC12D-8992-4511-A60C-520A0086E6F3}" type="parTrans" cxnId="{0F91402B-2DAA-4550-8D71-C998C87C480D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CDFE6A26-07E0-461C-8E14-7A987B99FD6F}" type="sibTrans" cxnId="{0F91402B-2DAA-4550-8D71-C998C87C480D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2DEF060B-EC73-46BB-8A43-7F4468F21FD9}">
      <dgm:prSet phldrT="[Text]" custT="1"/>
      <dgm:spPr>
        <a:xfrm>
          <a:off x="2743200" y="1185756"/>
          <a:ext cx="2743199" cy="264094"/>
        </a:xfrm>
        <a:prstGeom prst="rect">
          <a:avLst/>
        </a:prstGeom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محدود کردن تولید و صادرات نفت</a:t>
          </a:r>
          <a:endParaRPr lang="en-US" sz="2000" b="1" dirty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086F79BA-BB63-4517-96C7-D6601710D4F5}" type="parTrans" cxnId="{E46E1F7E-243C-41A8-82CD-5BE7F220C15E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679F586C-1BE9-4B37-A950-70797B0F1C62}" type="sibTrans" cxnId="{E46E1F7E-243C-41A8-82CD-5BE7F220C15E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B7DA5DFB-CE9D-4176-ACCB-EF0C435F6C40}">
      <dgm:prSet phldrT="[Text]" custT="1"/>
      <dgm:spPr>
        <a:xfrm rot="10800000">
          <a:off x="0" y="1750376"/>
          <a:ext cx="5486400" cy="883258"/>
        </a:xfrm>
        <a:prstGeom prst="upArrowCallou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آثار موج دوم تحریم</a:t>
          </a:r>
          <a:endParaRPr lang="en-US" sz="2000" b="1" dirty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A0FA68B6-A4C3-4BF5-BFFE-85B763881999}" type="parTrans" cxnId="{5EB8E72B-B6A9-40D5-89DE-AEEE516802EF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EBA93F5C-078D-4438-A35D-9C19350EF60F}" type="sibTrans" cxnId="{5EB8E72B-B6A9-40D5-89DE-AEEE516802EF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30445513-277B-4399-960C-4B5BBB684925}">
      <dgm:prSet phldrT="[Text]" custT="1"/>
      <dgm:spPr>
        <a:xfrm>
          <a:off x="0" y="2060400"/>
          <a:ext cx="2743199" cy="264094"/>
        </a:xfrm>
        <a:prstGeom prst="rect">
          <a:avLst/>
        </a:prstGeom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fa-IR" sz="2000" b="1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آثار رکودی</a:t>
          </a:r>
          <a:endParaRPr lang="en-US" sz="2000" b="1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4943C034-7A74-42D9-A83B-7546FE7EC772}" type="parTrans" cxnId="{9AC36FA7-79DA-411C-B455-82765A3C45BA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4E7D53D1-3386-4F4C-8F26-29BB78E394E4}" type="sibTrans" cxnId="{9AC36FA7-79DA-411C-B455-82765A3C45BA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DBB64856-78B8-4C00-B6D4-8245FF52BF2E}">
      <dgm:prSet phldrT="[Text]" custT="1"/>
      <dgm:spPr>
        <a:xfrm>
          <a:off x="2743200" y="2060400"/>
          <a:ext cx="2743199" cy="264094"/>
        </a:xfrm>
        <a:prstGeom prst="rect">
          <a:avLst/>
        </a:prstGeom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fa-IR" sz="2000" b="1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آثار تورمی</a:t>
          </a:r>
          <a:endParaRPr lang="en-US" sz="2000" b="1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8DC89B20-280C-4DFA-95C2-4A09EB9CED17}" type="parTrans" cxnId="{1B3D9173-8AF2-465F-95AA-5AFA4446F1FF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4B8B70AF-5ED4-4EEE-B79B-9ACD03449240}" type="sibTrans" cxnId="{1B3D9173-8AF2-465F-95AA-5AFA4446F1FF}">
      <dgm:prSet/>
      <dgm:spPr/>
      <dgm:t>
        <a:bodyPr/>
        <a:lstStyle/>
        <a:p>
          <a:endParaRPr lang="en-US" sz="2000" b="1">
            <a:solidFill>
              <a:schemeClr val="tx1"/>
            </a:solidFill>
            <a:cs typeface="B Nazanin" pitchFamily="2" charset="-78"/>
          </a:endParaRPr>
        </a:p>
      </dgm:t>
    </dgm:pt>
    <dgm:pt modelId="{6120FF36-7072-4F3E-9AC6-A4F54C42C9BA}">
      <dgm:prSet custT="1"/>
      <dgm:spPr>
        <a:xfrm>
          <a:off x="0" y="2625021"/>
          <a:ext cx="5486400" cy="574290"/>
        </a:xfrm>
        <a:prstGeom prst="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fa-IR" sz="2000" b="1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رکود تورمی</a:t>
          </a:r>
          <a:endParaRPr lang="en-US" sz="2000" b="1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E641EBD5-028C-401F-ABA9-20F3C0EC0188}" type="parTrans" cxnId="{14D29D4D-4EF3-4838-A640-B68ADEF459C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B63A831-23F9-4288-8B18-CB7409AEDAAE}" type="sibTrans" cxnId="{14D29D4D-4EF3-4838-A640-B68ADEF459C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CA21F03-44D6-4426-A3AA-5B066C8AC1B8}">
      <dgm:prSet phldrT="[Text]" custT="1"/>
      <dgm:spPr>
        <a:xfrm>
          <a:off x="0" y="1185756"/>
          <a:ext cx="2743199" cy="264094"/>
        </a:xfrm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fa-IR" sz="18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افزایش نرخ ارز</a:t>
          </a:r>
          <a:endParaRPr lang="en-US" sz="1800" b="1" dirty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F531CA5B-0187-4481-A8D2-9913B021B369}" type="parTrans" cxnId="{308C8420-B737-494A-A23F-E8CECF8A2063}">
      <dgm:prSet/>
      <dgm:spPr/>
      <dgm:t>
        <a:bodyPr/>
        <a:lstStyle/>
        <a:p>
          <a:endParaRPr lang="en-US"/>
        </a:p>
      </dgm:t>
    </dgm:pt>
    <dgm:pt modelId="{5EAD31B6-8675-4ED6-873D-64C6248A87F8}" type="sibTrans" cxnId="{308C8420-B737-494A-A23F-E8CECF8A2063}">
      <dgm:prSet/>
      <dgm:spPr/>
      <dgm:t>
        <a:bodyPr/>
        <a:lstStyle/>
        <a:p>
          <a:endParaRPr lang="en-US"/>
        </a:p>
      </dgm:t>
    </dgm:pt>
    <dgm:pt modelId="{6AF74BDE-70D4-439F-8D7B-008AE0BBCC6C}">
      <dgm:prSet phldrT="[Text]" custT="1"/>
      <dgm:spPr>
        <a:xfrm>
          <a:off x="2743200" y="1185756"/>
          <a:ext cx="2743199" cy="264094"/>
        </a:xfrm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fa-IR" sz="18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کاهش درآمدهای ارزی</a:t>
          </a:r>
          <a:endParaRPr lang="en-US" sz="1800" b="1" dirty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EFD98CFF-06CB-4F90-A9CF-3B435A9DFCC8}" type="parTrans" cxnId="{63CC1AF8-5AB3-4804-A455-99C285793536}">
      <dgm:prSet/>
      <dgm:spPr/>
      <dgm:t>
        <a:bodyPr/>
        <a:lstStyle/>
        <a:p>
          <a:endParaRPr lang="en-US"/>
        </a:p>
      </dgm:t>
    </dgm:pt>
    <dgm:pt modelId="{024DD5DD-391E-4436-B523-FDF78D3F3B08}" type="sibTrans" cxnId="{63CC1AF8-5AB3-4804-A455-99C285793536}">
      <dgm:prSet/>
      <dgm:spPr/>
      <dgm:t>
        <a:bodyPr/>
        <a:lstStyle/>
        <a:p>
          <a:endParaRPr lang="en-US"/>
        </a:p>
      </dgm:t>
    </dgm:pt>
    <dgm:pt modelId="{8207A045-F423-4220-85CD-AC80947B7456}">
      <dgm:prSet phldrT="[Text]" custT="1"/>
      <dgm:spPr>
        <a:xfrm rot="10800000">
          <a:off x="0" y="875732"/>
          <a:ext cx="5486400" cy="883258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latin typeface="Calibri"/>
              <a:ea typeface="+mn-ea"/>
              <a:cs typeface="B Nazanin" pitchFamily="2" charset="-78"/>
            </a:rPr>
            <a:t>آثار موج اول تحریم</a:t>
          </a:r>
          <a:endParaRPr lang="en-US" sz="2000" b="1" dirty="0">
            <a:solidFill>
              <a:schemeClr val="tx1"/>
            </a:solidFill>
            <a:latin typeface="Calibri"/>
            <a:ea typeface="+mn-ea"/>
            <a:cs typeface="B Nazanin" pitchFamily="2" charset="-78"/>
          </a:endParaRPr>
        </a:p>
      </dgm:t>
    </dgm:pt>
    <dgm:pt modelId="{166C3A77-528F-4E3A-BE2C-B6FE6258BB42}" type="sibTrans" cxnId="{B4D82C56-D83B-46E7-ADB0-3A3D15CC5D42}">
      <dgm:prSet/>
      <dgm:spPr/>
      <dgm:t>
        <a:bodyPr/>
        <a:lstStyle/>
        <a:p>
          <a:endParaRPr lang="en-US"/>
        </a:p>
      </dgm:t>
    </dgm:pt>
    <dgm:pt modelId="{4AF2BD13-1F4C-4D68-B60E-4647E2B24524}" type="parTrans" cxnId="{B4D82C56-D83B-46E7-ADB0-3A3D15CC5D42}">
      <dgm:prSet/>
      <dgm:spPr/>
      <dgm:t>
        <a:bodyPr/>
        <a:lstStyle/>
        <a:p>
          <a:endParaRPr lang="en-US"/>
        </a:p>
      </dgm:t>
    </dgm:pt>
    <dgm:pt modelId="{AC1121E0-3461-4BB9-82EC-2BB64B1D99BB}" type="pres">
      <dgm:prSet presAssocID="{39053469-D918-41BE-9134-2C5122DC4D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B0B7A0-F376-4112-92BD-7C7F2BE5F439}" type="pres">
      <dgm:prSet presAssocID="{6120FF36-7072-4F3E-9AC6-A4F54C42C9BA}" presName="boxAndChildren" presStyleCnt="0"/>
      <dgm:spPr/>
      <dgm:t>
        <a:bodyPr/>
        <a:lstStyle/>
        <a:p>
          <a:endParaRPr lang="en-US"/>
        </a:p>
      </dgm:t>
    </dgm:pt>
    <dgm:pt modelId="{FD419AC8-F4DD-494C-B635-98D498C3ECA1}" type="pres">
      <dgm:prSet presAssocID="{6120FF36-7072-4F3E-9AC6-A4F54C42C9BA}" presName="parentTextBox" presStyleLbl="node1" presStyleIdx="0" presStyleCnt="5"/>
      <dgm:spPr/>
      <dgm:t>
        <a:bodyPr/>
        <a:lstStyle/>
        <a:p>
          <a:endParaRPr lang="en-US"/>
        </a:p>
      </dgm:t>
    </dgm:pt>
    <dgm:pt modelId="{8247B8F0-8DB5-416B-AF60-DD6A96C49F50}" type="pres">
      <dgm:prSet presAssocID="{EBA93F5C-078D-4438-A35D-9C19350EF60F}" presName="sp" presStyleCnt="0"/>
      <dgm:spPr/>
      <dgm:t>
        <a:bodyPr/>
        <a:lstStyle/>
        <a:p>
          <a:endParaRPr lang="en-US"/>
        </a:p>
      </dgm:t>
    </dgm:pt>
    <dgm:pt modelId="{C952FCA9-35A8-4163-8C72-922DB5A2FD79}" type="pres">
      <dgm:prSet presAssocID="{B7DA5DFB-CE9D-4176-ACCB-EF0C435F6C40}" presName="arrowAndChildren" presStyleCnt="0"/>
      <dgm:spPr/>
      <dgm:t>
        <a:bodyPr/>
        <a:lstStyle/>
        <a:p>
          <a:endParaRPr lang="en-US"/>
        </a:p>
      </dgm:t>
    </dgm:pt>
    <dgm:pt modelId="{BD81630B-E2E5-4C84-917B-392477AAD253}" type="pres">
      <dgm:prSet presAssocID="{B7DA5DFB-CE9D-4176-ACCB-EF0C435F6C40}" presName="parentTextArrow" presStyleLbl="node1" presStyleIdx="0" presStyleCnt="5"/>
      <dgm:spPr/>
      <dgm:t>
        <a:bodyPr/>
        <a:lstStyle/>
        <a:p>
          <a:endParaRPr lang="en-US"/>
        </a:p>
      </dgm:t>
    </dgm:pt>
    <dgm:pt modelId="{AE111CFB-103D-44C4-A448-84F36031D2B7}" type="pres">
      <dgm:prSet presAssocID="{B7DA5DFB-CE9D-4176-ACCB-EF0C435F6C40}" presName="arrow" presStyleLbl="node1" presStyleIdx="1" presStyleCnt="5"/>
      <dgm:spPr/>
      <dgm:t>
        <a:bodyPr/>
        <a:lstStyle/>
        <a:p>
          <a:endParaRPr lang="en-US"/>
        </a:p>
      </dgm:t>
    </dgm:pt>
    <dgm:pt modelId="{A0F30E96-F5EF-4E30-BA1F-00439401AAEE}" type="pres">
      <dgm:prSet presAssocID="{B7DA5DFB-CE9D-4176-ACCB-EF0C435F6C40}" presName="descendantArrow" presStyleCnt="0"/>
      <dgm:spPr/>
      <dgm:t>
        <a:bodyPr/>
        <a:lstStyle/>
        <a:p>
          <a:endParaRPr lang="en-US"/>
        </a:p>
      </dgm:t>
    </dgm:pt>
    <dgm:pt modelId="{2B43813C-9F9F-4A7D-8B0D-01E22C83B0A3}" type="pres">
      <dgm:prSet presAssocID="{30445513-277B-4399-960C-4B5BBB684925}" presName="childTextArrow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5DA3A-02F2-4661-B354-F32F3DCD94BC}" type="pres">
      <dgm:prSet presAssocID="{DBB64856-78B8-4C00-B6D4-8245FF52BF2E}" presName="childTextArrow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06B9C-3375-4D8F-8877-C91828F5587A}" type="pres">
      <dgm:prSet presAssocID="{166C3A77-528F-4E3A-BE2C-B6FE6258BB42}" presName="sp" presStyleCnt="0"/>
      <dgm:spPr/>
    </dgm:pt>
    <dgm:pt modelId="{73C8B479-273E-4DAC-B6C9-44B1B13EBA1C}" type="pres">
      <dgm:prSet presAssocID="{8207A045-F423-4220-85CD-AC80947B7456}" presName="arrowAndChildren" presStyleCnt="0"/>
      <dgm:spPr/>
    </dgm:pt>
    <dgm:pt modelId="{C19C603C-B647-42DA-A17A-CC7242BA5DB1}" type="pres">
      <dgm:prSet presAssocID="{8207A045-F423-4220-85CD-AC80947B7456}" presName="parentTextArrow" presStyleLbl="node1" presStyleIdx="1" presStyleCnt="5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  <dgm:pt modelId="{82966B34-E2C2-43A4-AFA6-88654769AE02}" type="pres">
      <dgm:prSet presAssocID="{8207A045-F423-4220-85CD-AC80947B7456}" presName="arrow" presStyleLbl="node1" presStyleIdx="2" presStyleCnt="5"/>
      <dgm:spPr/>
      <dgm:t>
        <a:bodyPr/>
        <a:lstStyle/>
        <a:p>
          <a:endParaRPr lang="en-US"/>
        </a:p>
      </dgm:t>
    </dgm:pt>
    <dgm:pt modelId="{1FCBCC0B-7C99-455C-86CE-AE21BBB71F67}" type="pres">
      <dgm:prSet presAssocID="{8207A045-F423-4220-85CD-AC80947B7456}" presName="descendantArrow" presStyleCnt="0"/>
      <dgm:spPr/>
    </dgm:pt>
    <dgm:pt modelId="{2CEA2645-A44F-4E18-98E8-EEE2ADA2F976}" type="pres">
      <dgm:prSet presAssocID="{ACA21F03-44D6-4426-A3AA-5B066C8AC1B8}" presName="childTextArrow" presStyleLbl="fgAccFollowNode1" presStyleIdx="2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BE5A2A0-75E4-443C-911B-BDDC7ACE5BD9}" type="pres">
      <dgm:prSet presAssocID="{6AF74BDE-70D4-439F-8D7B-008AE0BBCC6C}" presName="childTextArrow" presStyleLbl="fgAccFollowNode1" presStyleIdx="3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EDBD690-3271-4FBC-8A13-467117E628C2}" type="pres">
      <dgm:prSet presAssocID="{29223377-7EC6-46FD-B65B-2611050DA624}" presName="sp" presStyleCnt="0"/>
      <dgm:spPr/>
      <dgm:t>
        <a:bodyPr/>
        <a:lstStyle/>
        <a:p>
          <a:endParaRPr lang="en-US"/>
        </a:p>
      </dgm:t>
    </dgm:pt>
    <dgm:pt modelId="{8687FB7D-1D9A-4384-86C1-834132F26257}" type="pres">
      <dgm:prSet presAssocID="{CDB66BA1-1725-436E-B08E-6722737C8898}" presName="arrowAndChildren" presStyleCnt="0"/>
      <dgm:spPr/>
      <dgm:t>
        <a:bodyPr/>
        <a:lstStyle/>
        <a:p>
          <a:endParaRPr lang="en-US"/>
        </a:p>
      </dgm:t>
    </dgm:pt>
    <dgm:pt modelId="{7A962139-8DCD-4A41-B40E-7276701B3527}" type="pres">
      <dgm:prSet presAssocID="{CDB66BA1-1725-436E-B08E-6722737C8898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09A1E1DF-5D5F-4F0A-9859-FD7BCC8C63C3}" type="pres">
      <dgm:prSet presAssocID="{CDB66BA1-1725-436E-B08E-6722737C8898}" presName="arrow" presStyleLbl="node1" presStyleIdx="3" presStyleCnt="5"/>
      <dgm:spPr/>
      <dgm:t>
        <a:bodyPr/>
        <a:lstStyle/>
        <a:p>
          <a:endParaRPr lang="en-US"/>
        </a:p>
      </dgm:t>
    </dgm:pt>
    <dgm:pt modelId="{BEFDFC84-26FD-4C87-95A1-C7BA68863E72}" type="pres">
      <dgm:prSet presAssocID="{CDB66BA1-1725-436E-B08E-6722737C8898}" presName="descendantArrow" presStyleCnt="0"/>
      <dgm:spPr/>
      <dgm:t>
        <a:bodyPr/>
        <a:lstStyle/>
        <a:p>
          <a:endParaRPr lang="en-US"/>
        </a:p>
      </dgm:t>
    </dgm:pt>
    <dgm:pt modelId="{51B56540-80A2-4E06-842C-1632C92CD29E}" type="pres">
      <dgm:prSet presAssocID="{17BF438C-C312-4903-8360-44EB7FABEEDC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8858C-6C23-4EF7-8785-776FCC425A9B}" type="pres">
      <dgm:prSet presAssocID="{2DEF060B-EC73-46BB-8A43-7F4468F21FD9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89E49-7517-4380-B034-6BF9FB0606F6}" type="pres">
      <dgm:prSet presAssocID="{19B1BCCC-FE6F-4889-A820-14071A857D36}" presName="sp" presStyleCnt="0"/>
      <dgm:spPr/>
      <dgm:t>
        <a:bodyPr/>
        <a:lstStyle/>
        <a:p>
          <a:endParaRPr lang="en-US"/>
        </a:p>
      </dgm:t>
    </dgm:pt>
    <dgm:pt modelId="{335AE4A1-585A-4F34-8006-48D1B8AA1579}" type="pres">
      <dgm:prSet presAssocID="{7B3DFA69-E62A-4087-B12D-7225A36FA3D5}" presName="arrowAndChildren" presStyleCnt="0"/>
      <dgm:spPr/>
      <dgm:t>
        <a:bodyPr/>
        <a:lstStyle/>
        <a:p>
          <a:endParaRPr lang="en-US"/>
        </a:p>
      </dgm:t>
    </dgm:pt>
    <dgm:pt modelId="{3E1FD377-3941-4995-ACF0-16FC1DDF2380}" type="pres">
      <dgm:prSet presAssocID="{7B3DFA69-E62A-4087-B12D-7225A36FA3D5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1B2223B2-23C7-4AF8-B0B7-9A5465C1AC1E}" type="pres">
      <dgm:prSet presAssocID="{7B3DFA69-E62A-4087-B12D-7225A36FA3D5}" presName="arrow" presStyleLbl="node1" presStyleIdx="4" presStyleCnt="5"/>
      <dgm:spPr/>
      <dgm:t>
        <a:bodyPr/>
        <a:lstStyle/>
        <a:p>
          <a:endParaRPr lang="en-US"/>
        </a:p>
      </dgm:t>
    </dgm:pt>
    <dgm:pt modelId="{D7A36ED9-4C86-4009-9018-B5CCD04B42A1}" type="pres">
      <dgm:prSet presAssocID="{7B3DFA69-E62A-4087-B12D-7225A36FA3D5}" presName="descendantArrow" presStyleCnt="0"/>
      <dgm:spPr/>
      <dgm:t>
        <a:bodyPr/>
        <a:lstStyle/>
        <a:p>
          <a:endParaRPr lang="en-US"/>
        </a:p>
      </dgm:t>
    </dgm:pt>
    <dgm:pt modelId="{C5EF4355-245B-4C41-BF3C-F370DF4CD74A}" type="pres">
      <dgm:prSet presAssocID="{BB8BFC75-8676-45E3-8BCC-2A4DFA1EDC54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E84BC-5C12-468B-871D-4E1E3ACDBDC5}" type="pres">
      <dgm:prSet presAssocID="{B5D97502-A756-4C0A-9DED-3CF76BB7D2F2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0989A4-D822-4C60-B2E9-15BFBCA03A68}" type="presOf" srcId="{CDB66BA1-1725-436E-B08E-6722737C8898}" destId="{09A1E1DF-5D5F-4F0A-9859-FD7BCC8C63C3}" srcOrd="1" destOrd="0" presId="urn:microsoft.com/office/officeart/2005/8/layout/process4"/>
    <dgm:cxn modelId="{688DACED-4B64-4425-B184-F85298FF5069}" type="presOf" srcId="{7B3DFA69-E62A-4087-B12D-7225A36FA3D5}" destId="{1B2223B2-23C7-4AF8-B0B7-9A5465C1AC1E}" srcOrd="1" destOrd="0" presId="urn:microsoft.com/office/officeart/2005/8/layout/process4"/>
    <dgm:cxn modelId="{B4D82C56-D83B-46E7-ADB0-3A3D15CC5D42}" srcId="{39053469-D918-41BE-9134-2C5122DC4D35}" destId="{8207A045-F423-4220-85CD-AC80947B7456}" srcOrd="2" destOrd="0" parTransId="{4AF2BD13-1F4C-4D68-B60E-4647E2B24524}" sibTransId="{166C3A77-528F-4E3A-BE2C-B6FE6258BB42}"/>
    <dgm:cxn modelId="{0FEA34C3-E47B-4586-8AEA-28982BFB5E54}" srcId="{7B3DFA69-E62A-4087-B12D-7225A36FA3D5}" destId="{B5D97502-A756-4C0A-9DED-3CF76BB7D2F2}" srcOrd="1" destOrd="0" parTransId="{F55283D7-CA71-4689-A605-E0B360083107}" sibTransId="{F2C73AA4-3EAC-4305-B2D7-189FB28576D0}"/>
    <dgm:cxn modelId="{5EB8E72B-B6A9-40D5-89DE-AEEE516802EF}" srcId="{39053469-D918-41BE-9134-2C5122DC4D35}" destId="{B7DA5DFB-CE9D-4176-ACCB-EF0C435F6C40}" srcOrd="3" destOrd="0" parTransId="{A0FA68B6-A4C3-4BF5-BFFE-85B763881999}" sibTransId="{EBA93F5C-078D-4438-A35D-9C19350EF60F}"/>
    <dgm:cxn modelId="{0F91402B-2DAA-4550-8D71-C998C87C480D}" srcId="{CDB66BA1-1725-436E-B08E-6722737C8898}" destId="{17BF438C-C312-4903-8360-44EB7FABEEDC}" srcOrd="0" destOrd="0" parTransId="{0F4BC12D-8992-4511-A60C-520A0086E6F3}" sibTransId="{CDFE6A26-07E0-461C-8E14-7A987B99FD6F}"/>
    <dgm:cxn modelId="{9AC36FA7-79DA-411C-B455-82765A3C45BA}" srcId="{B7DA5DFB-CE9D-4176-ACCB-EF0C435F6C40}" destId="{30445513-277B-4399-960C-4B5BBB684925}" srcOrd="0" destOrd="0" parTransId="{4943C034-7A74-42D9-A83B-7546FE7EC772}" sibTransId="{4E7D53D1-3386-4F4C-8F26-29BB78E394E4}"/>
    <dgm:cxn modelId="{61062E93-310C-4F9A-96A7-CA0DED98EDF3}" type="presOf" srcId="{7B3DFA69-E62A-4087-B12D-7225A36FA3D5}" destId="{3E1FD377-3941-4995-ACF0-16FC1DDF2380}" srcOrd="0" destOrd="0" presId="urn:microsoft.com/office/officeart/2005/8/layout/process4"/>
    <dgm:cxn modelId="{97E49348-FB5D-42F9-A3F1-7BB79563D74F}" srcId="{7B3DFA69-E62A-4087-B12D-7225A36FA3D5}" destId="{BB8BFC75-8676-45E3-8BCC-2A4DFA1EDC54}" srcOrd="0" destOrd="0" parTransId="{28C19474-9C52-4EB7-B4B6-589EFECD840D}" sibTransId="{CCC341CC-9CA5-4B97-9C2B-82C42AB35AD9}"/>
    <dgm:cxn modelId="{B7CBA7C3-3DB4-4CE1-B004-128F2D402A5A}" type="presOf" srcId="{B7DA5DFB-CE9D-4176-ACCB-EF0C435F6C40}" destId="{BD81630B-E2E5-4C84-917B-392477AAD253}" srcOrd="0" destOrd="0" presId="urn:microsoft.com/office/officeart/2005/8/layout/process4"/>
    <dgm:cxn modelId="{FC0C3D61-39A5-4461-962A-A8B1FA999A56}" type="presOf" srcId="{DBB64856-78B8-4C00-B6D4-8245FF52BF2E}" destId="{3C65DA3A-02F2-4661-B354-F32F3DCD94BC}" srcOrd="0" destOrd="0" presId="urn:microsoft.com/office/officeart/2005/8/layout/process4"/>
    <dgm:cxn modelId="{2B18DD86-8882-4844-8E6C-D85675C66F13}" type="presOf" srcId="{2DEF060B-EC73-46BB-8A43-7F4468F21FD9}" destId="{27F8858C-6C23-4EF7-8785-776FCC425A9B}" srcOrd="0" destOrd="0" presId="urn:microsoft.com/office/officeart/2005/8/layout/process4"/>
    <dgm:cxn modelId="{63CC1AF8-5AB3-4804-A455-99C285793536}" srcId="{8207A045-F423-4220-85CD-AC80947B7456}" destId="{6AF74BDE-70D4-439F-8D7B-008AE0BBCC6C}" srcOrd="1" destOrd="0" parTransId="{EFD98CFF-06CB-4F90-A9CF-3B435A9DFCC8}" sibTransId="{024DD5DD-391E-4436-B523-FDF78D3F3B08}"/>
    <dgm:cxn modelId="{0A423A31-82AF-4281-99ED-CD6326EB4B64}" srcId="{39053469-D918-41BE-9134-2C5122DC4D35}" destId="{CDB66BA1-1725-436E-B08E-6722737C8898}" srcOrd="1" destOrd="0" parTransId="{FBC2F75F-893D-4564-B332-12DAF8566A49}" sibTransId="{29223377-7EC6-46FD-B65B-2611050DA624}"/>
    <dgm:cxn modelId="{E69DEB20-437A-4E11-8A72-74D349201537}" type="presOf" srcId="{8207A045-F423-4220-85CD-AC80947B7456}" destId="{82966B34-E2C2-43A4-AFA6-88654769AE02}" srcOrd="1" destOrd="0" presId="urn:microsoft.com/office/officeart/2005/8/layout/process4"/>
    <dgm:cxn modelId="{7C1EEF06-98B6-420C-BC31-D5CFBC7E2BFE}" srcId="{39053469-D918-41BE-9134-2C5122DC4D35}" destId="{7B3DFA69-E62A-4087-B12D-7225A36FA3D5}" srcOrd="0" destOrd="0" parTransId="{4E73DC18-3149-43DD-A14E-8258D3CA41FD}" sibTransId="{19B1BCCC-FE6F-4889-A820-14071A857D36}"/>
    <dgm:cxn modelId="{ED7EF67F-72D7-4C42-9A50-15D09D8FE52C}" type="presOf" srcId="{8207A045-F423-4220-85CD-AC80947B7456}" destId="{C19C603C-B647-42DA-A17A-CC7242BA5DB1}" srcOrd="0" destOrd="0" presId="urn:microsoft.com/office/officeart/2005/8/layout/process4"/>
    <dgm:cxn modelId="{F89BBAEA-9EA8-4566-813D-A40A6BC2FA0D}" type="presOf" srcId="{17BF438C-C312-4903-8360-44EB7FABEEDC}" destId="{51B56540-80A2-4E06-842C-1632C92CD29E}" srcOrd="0" destOrd="0" presId="urn:microsoft.com/office/officeart/2005/8/layout/process4"/>
    <dgm:cxn modelId="{0F80667B-BD27-4F84-A038-A8E092E929AE}" type="presOf" srcId="{6120FF36-7072-4F3E-9AC6-A4F54C42C9BA}" destId="{FD419AC8-F4DD-494C-B635-98D498C3ECA1}" srcOrd="0" destOrd="0" presId="urn:microsoft.com/office/officeart/2005/8/layout/process4"/>
    <dgm:cxn modelId="{E46E1F7E-243C-41A8-82CD-5BE7F220C15E}" srcId="{CDB66BA1-1725-436E-B08E-6722737C8898}" destId="{2DEF060B-EC73-46BB-8A43-7F4468F21FD9}" srcOrd="1" destOrd="0" parTransId="{086F79BA-BB63-4517-96C7-D6601710D4F5}" sibTransId="{679F586C-1BE9-4B37-A950-70797B0F1C62}"/>
    <dgm:cxn modelId="{D780804D-0DA5-4722-8A03-A5F2684D419F}" type="presOf" srcId="{39053469-D918-41BE-9134-2C5122DC4D35}" destId="{AC1121E0-3461-4BB9-82EC-2BB64B1D99BB}" srcOrd="0" destOrd="0" presId="urn:microsoft.com/office/officeart/2005/8/layout/process4"/>
    <dgm:cxn modelId="{4A59BD4E-ED3C-43AC-BA4A-C287BC8D3163}" type="presOf" srcId="{30445513-277B-4399-960C-4B5BBB684925}" destId="{2B43813C-9F9F-4A7D-8B0D-01E22C83B0A3}" srcOrd="0" destOrd="0" presId="urn:microsoft.com/office/officeart/2005/8/layout/process4"/>
    <dgm:cxn modelId="{FB407F9B-21CB-4531-AFF1-516CCAFFFDC9}" type="presOf" srcId="{6AF74BDE-70D4-439F-8D7B-008AE0BBCC6C}" destId="{CBE5A2A0-75E4-443C-911B-BDDC7ACE5BD9}" srcOrd="0" destOrd="0" presId="urn:microsoft.com/office/officeart/2005/8/layout/process4"/>
    <dgm:cxn modelId="{14D29D4D-4EF3-4838-A640-B68ADEF459C1}" srcId="{39053469-D918-41BE-9134-2C5122DC4D35}" destId="{6120FF36-7072-4F3E-9AC6-A4F54C42C9BA}" srcOrd="4" destOrd="0" parTransId="{E641EBD5-028C-401F-ABA9-20F3C0EC0188}" sibTransId="{2B63A831-23F9-4288-8B18-CB7409AEDAAE}"/>
    <dgm:cxn modelId="{43E10D4B-4BEF-4953-832B-F6426DC6C7C6}" type="presOf" srcId="{B5D97502-A756-4C0A-9DED-3CF76BB7D2F2}" destId="{199E84BC-5C12-468B-871D-4E1E3ACDBDC5}" srcOrd="0" destOrd="0" presId="urn:microsoft.com/office/officeart/2005/8/layout/process4"/>
    <dgm:cxn modelId="{1B3D9173-8AF2-465F-95AA-5AFA4446F1FF}" srcId="{B7DA5DFB-CE9D-4176-ACCB-EF0C435F6C40}" destId="{DBB64856-78B8-4C00-B6D4-8245FF52BF2E}" srcOrd="1" destOrd="0" parTransId="{8DC89B20-280C-4DFA-95C2-4A09EB9CED17}" sibTransId="{4B8B70AF-5ED4-4EEE-B79B-9ACD03449240}"/>
    <dgm:cxn modelId="{701793C4-CAC5-42E3-AADC-05CDBFA01BB3}" type="presOf" srcId="{CDB66BA1-1725-436E-B08E-6722737C8898}" destId="{7A962139-8DCD-4A41-B40E-7276701B3527}" srcOrd="0" destOrd="0" presId="urn:microsoft.com/office/officeart/2005/8/layout/process4"/>
    <dgm:cxn modelId="{197EFB4F-D2A2-4BAA-A375-C9BDED603845}" type="presOf" srcId="{BB8BFC75-8676-45E3-8BCC-2A4DFA1EDC54}" destId="{C5EF4355-245B-4C41-BF3C-F370DF4CD74A}" srcOrd="0" destOrd="0" presId="urn:microsoft.com/office/officeart/2005/8/layout/process4"/>
    <dgm:cxn modelId="{BBDBC93E-CD74-4574-BF19-A9A39A6E3162}" type="presOf" srcId="{ACA21F03-44D6-4426-A3AA-5B066C8AC1B8}" destId="{2CEA2645-A44F-4E18-98E8-EEE2ADA2F976}" srcOrd="0" destOrd="0" presId="urn:microsoft.com/office/officeart/2005/8/layout/process4"/>
    <dgm:cxn modelId="{308C8420-B737-494A-A23F-E8CECF8A2063}" srcId="{8207A045-F423-4220-85CD-AC80947B7456}" destId="{ACA21F03-44D6-4426-A3AA-5B066C8AC1B8}" srcOrd="0" destOrd="0" parTransId="{F531CA5B-0187-4481-A8D2-9913B021B369}" sibTransId="{5EAD31B6-8675-4ED6-873D-64C6248A87F8}"/>
    <dgm:cxn modelId="{014B72FF-A3EB-4321-BE31-C4CCA9BF2AB3}" type="presOf" srcId="{B7DA5DFB-CE9D-4176-ACCB-EF0C435F6C40}" destId="{AE111CFB-103D-44C4-A448-84F36031D2B7}" srcOrd="1" destOrd="0" presId="urn:microsoft.com/office/officeart/2005/8/layout/process4"/>
    <dgm:cxn modelId="{34FA0C32-CD76-465B-AFE1-3436DFA0CCBB}" type="presParOf" srcId="{AC1121E0-3461-4BB9-82EC-2BB64B1D99BB}" destId="{D5B0B7A0-F376-4112-92BD-7C7F2BE5F439}" srcOrd="0" destOrd="0" presId="urn:microsoft.com/office/officeart/2005/8/layout/process4"/>
    <dgm:cxn modelId="{1BD4F684-69F9-44A6-A9A3-E3D441C4769B}" type="presParOf" srcId="{D5B0B7A0-F376-4112-92BD-7C7F2BE5F439}" destId="{FD419AC8-F4DD-494C-B635-98D498C3ECA1}" srcOrd="0" destOrd="0" presId="urn:microsoft.com/office/officeart/2005/8/layout/process4"/>
    <dgm:cxn modelId="{C0BCA67D-434A-40DE-9EFB-BADB189F836F}" type="presParOf" srcId="{AC1121E0-3461-4BB9-82EC-2BB64B1D99BB}" destId="{8247B8F0-8DB5-416B-AF60-DD6A96C49F50}" srcOrd="1" destOrd="0" presId="urn:microsoft.com/office/officeart/2005/8/layout/process4"/>
    <dgm:cxn modelId="{5E513E01-FCC9-49BB-8952-CCAF115D51CD}" type="presParOf" srcId="{AC1121E0-3461-4BB9-82EC-2BB64B1D99BB}" destId="{C952FCA9-35A8-4163-8C72-922DB5A2FD79}" srcOrd="2" destOrd="0" presId="urn:microsoft.com/office/officeart/2005/8/layout/process4"/>
    <dgm:cxn modelId="{E90F9577-190F-4C65-841E-1EF630EC305C}" type="presParOf" srcId="{C952FCA9-35A8-4163-8C72-922DB5A2FD79}" destId="{BD81630B-E2E5-4C84-917B-392477AAD253}" srcOrd="0" destOrd="0" presId="urn:microsoft.com/office/officeart/2005/8/layout/process4"/>
    <dgm:cxn modelId="{BB30F67B-F04D-4D25-84E1-AB3C5D647B6A}" type="presParOf" srcId="{C952FCA9-35A8-4163-8C72-922DB5A2FD79}" destId="{AE111CFB-103D-44C4-A448-84F36031D2B7}" srcOrd="1" destOrd="0" presId="urn:microsoft.com/office/officeart/2005/8/layout/process4"/>
    <dgm:cxn modelId="{59AF2977-527F-4993-90EB-61F7374BF465}" type="presParOf" srcId="{C952FCA9-35A8-4163-8C72-922DB5A2FD79}" destId="{A0F30E96-F5EF-4E30-BA1F-00439401AAEE}" srcOrd="2" destOrd="0" presId="urn:microsoft.com/office/officeart/2005/8/layout/process4"/>
    <dgm:cxn modelId="{6675277A-790D-454E-A8A4-489044531DB8}" type="presParOf" srcId="{A0F30E96-F5EF-4E30-BA1F-00439401AAEE}" destId="{2B43813C-9F9F-4A7D-8B0D-01E22C83B0A3}" srcOrd="0" destOrd="0" presId="urn:microsoft.com/office/officeart/2005/8/layout/process4"/>
    <dgm:cxn modelId="{6568DDEE-C527-447F-BCA8-1150C6C4C239}" type="presParOf" srcId="{A0F30E96-F5EF-4E30-BA1F-00439401AAEE}" destId="{3C65DA3A-02F2-4661-B354-F32F3DCD94BC}" srcOrd="1" destOrd="0" presId="urn:microsoft.com/office/officeart/2005/8/layout/process4"/>
    <dgm:cxn modelId="{EC84F396-6649-461B-894A-4F2745B69EA4}" type="presParOf" srcId="{AC1121E0-3461-4BB9-82EC-2BB64B1D99BB}" destId="{43506B9C-3375-4D8F-8877-C91828F5587A}" srcOrd="3" destOrd="0" presId="urn:microsoft.com/office/officeart/2005/8/layout/process4"/>
    <dgm:cxn modelId="{DA6ED37B-FCBE-46AC-BB03-F09512B876A8}" type="presParOf" srcId="{AC1121E0-3461-4BB9-82EC-2BB64B1D99BB}" destId="{73C8B479-273E-4DAC-B6C9-44B1B13EBA1C}" srcOrd="4" destOrd="0" presId="urn:microsoft.com/office/officeart/2005/8/layout/process4"/>
    <dgm:cxn modelId="{FE00A175-5070-4040-B547-D9C39E386609}" type="presParOf" srcId="{73C8B479-273E-4DAC-B6C9-44B1B13EBA1C}" destId="{C19C603C-B647-42DA-A17A-CC7242BA5DB1}" srcOrd="0" destOrd="0" presId="urn:microsoft.com/office/officeart/2005/8/layout/process4"/>
    <dgm:cxn modelId="{DD60538D-A3DC-4E50-BF1B-E46735203A78}" type="presParOf" srcId="{73C8B479-273E-4DAC-B6C9-44B1B13EBA1C}" destId="{82966B34-E2C2-43A4-AFA6-88654769AE02}" srcOrd="1" destOrd="0" presId="urn:microsoft.com/office/officeart/2005/8/layout/process4"/>
    <dgm:cxn modelId="{6D98A4AB-E1CE-4893-9FB4-D1478C12F7D2}" type="presParOf" srcId="{73C8B479-273E-4DAC-B6C9-44B1B13EBA1C}" destId="{1FCBCC0B-7C99-455C-86CE-AE21BBB71F67}" srcOrd="2" destOrd="0" presId="urn:microsoft.com/office/officeart/2005/8/layout/process4"/>
    <dgm:cxn modelId="{7FE11C9A-5476-4CFF-9226-A2794338A621}" type="presParOf" srcId="{1FCBCC0B-7C99-455C-86CE-AE21BBB71F67}" destId="{2CEA2645-A44F-4E18-98E8-EEE2ADA2F976}" srcOrd="0" destOrd="0" presId="urn:microsoft.com/office/officeart/2005/8/layout/process4"/>
    <dgm:cxn modelId="{C7B2B542-A646-4F98-BE0C-0093085B44A3}" type="presParOf" srcId="{1FCBCC0B-7C99-455C-86CE-AE21BBB71F67}" destId="{CBE5A2A0-75E4-443C-911B-BDDC7ACE5BD9}" srcOrd="1" destOrd="0" presId="urn:microsoft.com/office/officeart/2005/8/layout/process4"/>
    <dgm:cxn modelId="{0DCE8818-8C06-4203-8527-252A3A457333}" type="presParOf" srcId="{AC1121E0-3461-4BB9-82EC-2BB64B1D99BB}" destId="{9EDBD690-3271-4FBC-8A13-467117E628C2}" srcOrd="5" destOrd="0" presId="urn:microsoft.com/office/officeart/2005/8/layout/process4"/>
    <dgm:cxn modelId="{6B7F3DAF-2A04-4544-88AA-C2CF18CE523D}" type="presParOf" srcId="{AC1121E0-3461-4BB9-82EC-2BB64B1D99BB}" destId="{8687FB7D-1D9A-4384-86C1-834132F26257}" srcOrd="6" destOrd="0" presId="urn:microsoft.com/office/officeart/2005/8/layout/process4"/>
    <dgm:cxn modelId="{8484D411-7BFA-44C0-941C-42BD5E777F18}" type="presParOf" srcId="{8687FB7D-1D9A-4384-86C1-834132F26257}" destId="{7A962139-8DCD-4A41-B40E-7276701B3527}" srcOrd="0" destOrd="0" presId="urn:microsoft.com/office/officeart/2005/8/layout/process4"/>
    <dgm:cxn modelId="{C7462B7D-BD69-4DC2-AD3B-99071E81E55B}" type="presParOf" srcId="{8687FB7D-1D9A-4384-86C1-834132F26257}" destId="{09A1E1DF-5D5F-4F0A-9859-FD7BCC8C63C3}" srcOrd="1" destOrd="0" presId="urn:microsoft.com/office/officeart/2005/8/layout/process4"/>
    <dgm:cxn modelId="{EF778FFE-4142-4CCC-91FC-835DE32F4A13}" type="presParOf" srcId="{8687FB7D-1D9A-4384-86C1-834132F26257}" destId="{BEFDFC84-26FD-4C87-95A1-C7BA68863E72}" srcOrd="2" destOrd="0" presId="urn:microsoft.com/office/officeart/2005/8/layout/process4"/>
    <dgm:cxn modelId="{05A95C41-BAED-4CEF-A4BE-D026F7C85B9F}" type="presParOf" srcId="{BEFDFC84-26FD-4C87-95A1-C7BA68863E72}" destId="{51B56540-80A2-4E06-842C-1632C92CD29E}" srcOrd="0" destOrd="0" presId="urn:microsoft.com/office/officeart/2005/8/layout/process4"/>
    <dgm:cxn modelId="{1C8B4FC9-C4C3-40E3-B231-6BEE5271620D}" type="presParOf" srcId="{BEFDFC84-26FD-4C87-95A1-C7BA68863E72}" destId="{27F8858C-6C23-4EF7-8785-776FCC425A9B}" srcOrd="1" destOrd="0" presId="urn:microsoft.com/office/officeart/2005/8/layout/process4"/>
    <dgm:cxn modelId="{9A464DCF-D845-46B2-9F64-D384072063EA}" type="presParOf" srcId="{AC1121E0-3461-4BB9-82EC-2BB64B1D99BB}" destId="{3FD89E49-7517-4380-B034-6BF9FB0606F6}" srcOrd="7" destOrd="0" presId="urn:microsoft.com/office/officeart/2005/8/layout/process4"/>
    <dgm:cxn modelId="{25E96F6E-78F2-4F55-96C7-66BD7E8ECCB0}" type="presParOf" srcId="{AC1121E0-3461-4BB9-82EC-2BB64B1D99BB}" destId="{335AE4A1-585A-4F34-8006-48D1B8AA1579}" srcOrd="8" destOrd="0" presId="urn:microsoft.com/office/officeart/2005/8/layout/process4"/>
    <dgm:cxn modelId="{1353FA1C-FACE-4549-BA01-A4A13397031A}" type="presParOf" srcId="{335AE4A1-585A-4F34-8006-48D1B8AA1579}" destId="{3E1FD377-3941-4995-ACF0-16FC1DDF2380}" srcOrd="0" destOrd="0" presId="urn:microsoft.com/office/officeart/2005/8/layout/process4"/>
    <dgm:cxn modelId="{E8920B21-A1A1-42EE-99DD-C963AECF9EB2}" type="presParOf" srcId="{335AE4A1-585A-4F34-8006-48D1B8AA1579}" destId="{1B2223B2-23C7-4AF8-B0B7-9A5465C1AC1E}" srcOrd="1" destOrd="0" presId="urn:microsoft.com/office/officeart/2005/8/layout/process4"/>
    <dgm:cxn modelId="{A1F87AFE-6BDD-4CEE-AA51-06FD0E03D6D8}" type="presParOf" srcId="{335AE4A1-585A-4F34-8006-48D1B8AA1579}" destId="{D7A36ED9-4C86-4009-9018-B5CCD04B42A1}" srcOrd="2" destOrd="0" presId="urn:microsoft.com/office/officeart/2005/8/layout/process4"/>
    <dgm:cxn modelId="{7BD69FB8-2CBC-402B-9BC6-FE6E96B1DDE6}" type="presParOf" srcId="{D7A36ED9-4C86-4009-9018-B5CCD04B42A1}" destId="{C5EF4355-245B-4C41-BF3C-F370DF4CD74A}" srcOrd="0" destOrd="0" presId="urn:microsoft.com/office/officeart/2005/8/layout/process4"/>
    <dgm:cxn modelId="{36A0E7DE-95AA-402B-BFB2-FA6A64F25604}" type="presParOf" srcId="{D7A36ED9-4C86-4009-9018-B5CCD04B42A1}" destId="{199E84BC-5C12-468B-871D-4E1E3ACDBDC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4218A-ABE9-4A27-A1C8-814F73E9B841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642A7D5-17ED-417D-890A-A781D69197C3}">
      <dgm:prSet phldrT="[Text]" custT="1"/>
      <dgm:spPr>
        <a:xfrm>
          <a:off x="7840590" y="3428937"/>
          <a:ext cx="1123896" cy="8978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ar-SA" sz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ویژگی</a:t>
          </a:r>
          <a:r>
            <a:rPr lang="fa-IR" sz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‌</a:t>
          </a:r>
          <a:r>
            <a:rPr lang="ar-SA" sz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ها و مؤلفه</a:t>
          </a:r>
          <a:r>
            <a:rPr lang="fa-IR" sz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‌</a:t>
          </a:r>
          <a:r>
            <a:rPr lang="ar-SA" sz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های دهگانه اقتصاد مقاومتی</a:t>
          </a:r>
          <a:endParaRPr lang="en-US" sz="1200" dirty="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83258A0B-A5EB-4D3D-B8F1-383F0A4B63A4}" type="parTrans" cxnId="{DA678D68-9A19-4833-8EB0-8F5A63BBFB79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E39419EB-2A5A-4474-9042-576E05FA7D33}" type="sibTrans" cxnId="{DA678D68-9A19-4833-8EB0-8F5A63BBFB79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6AC83FAF-E2B8-4D04-8846-64E426634420}">
      <dgm:prSet phldrT="[Text]" custT="1"/>
      <dgm:spPr>
        <a:xfrm>
          <a:off x="4605290" y="538369"/>
          <a:ext cx="2419940" cy="5960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r"/>
          <a:r>
            <a:rPr lang="fa-IR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1. </a:t>
          </a:r>
          <a:r>
            <a:rPr lang="ar-SA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ایجاد تحرک و پویایی در اقتصاد کشور و بهبود شاخص های کلان اقتصادی</a:t>
          </a:r>
          <a:endParaRPr lang="en-US" sz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BD0ECF28-8502-4BBE-99BC-F0AECDC14D13}" type="parTrans" cxnId="{2FF2E38B-3E63-4943-AC49-01BB3AC634C9}">
      <dgm:prSet custT="1"/>
      <dgm:spPr>
        <a:xfrm rot="15299578">
          <a:off x="5858478" y="2354095"/>
          <a:ext cx="3148863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3148863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CD08130C-53CB-4162-AA62-1154BC6AB390}" type="sibTrans" cxnId="{2FF2E38B-3E63-4943-AC49-01BB3AC634C9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3B09E86E-6B44-4C9E-B272-41C7B1A5B34A}">
      <dgm:prSet phldrT="[Text]" custT="1"/>
      <dgm:spPr>
        <a:xfrm>
          <a:off x="881906" y="456156"/>
          <a:ext cx="2386214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1. </a:t>
          </a:r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رشد اقتصادی</a:t>
          </a:r>
          <a:endParaRPr lang="en-US" sz="105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E85E780F-0401-4CF3-9D43-A0FD5E852A80}" type="parTrans" cxnId="{D5E7AF3D-7BF2-404B-ADC6-CFBB51A3E284}">
      <dgm:prSet custT="1"/>
      <dgm:spPr>
        <a:xfrm rot="11453225">
          <a:off x="3255867" y="704767"/>
          <a:ext cx="1361677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361677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648C1D75-5393-463E-AC94-196A480136C2}" type="sibTrans" cxnId="{D5E7AF3D-7BF2-404B-ADC6-CFBB51A3E284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6A525701-484A-448C-9012-7019753258FF}">
      <dgm:prSet phldrT="[Text]" custT="1"/>
      <dgm:spPr>
        <a:xfrm>
          <a:off x="881906" y="739180"/>
          <a:ext cx="2386214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2. </a:t>
          </a:r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تولید ملی</a:t>
          </a:r>
          <a:endParaRPr lang="en-US" sz="105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21FA2E0C-E910-4E75-9FF9-DC9BB69BACF3}" type="parTrans" cxnId="{A3BA9452-C1CF-4B37-9B85-9B868F7EA78E}">
      <dgm:prSet custT="1"/>
      <dgm:spPr>
        <a:xfrm rot="10733579">
          <a:off x="3267996" y="846280"/>
          <a:ext cx="1337418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337418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75809B92-52E1-4277-A752-3226DA003252}" type="sibTrans" cxnId="{A3BA9452-C1CF-4B37-9B85-9B868F7EA78E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ACFBE907-3473-488D-BFB1-B48FB7E94257}">
      <dgm:prSet phldrT="[Text]" custT="1"/>
      <dgm:spPr>
        <a:xfrm>
          <a:off x="4605290" y="1516017"/>
          <a:ext cx="2419940" cy="506199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r"/>
          <a:r>
            <a:rPr lang="fa-IR" sz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2. </a:t>
          </a:r>
          <a:r>
            <a:rPr lang="ar-SA" sz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توانایی مقاومت در برابر عوامل تهدیدزا </a:t>
          </a:r>
          <a:endParaRPr lang="en-US" sz="1200" dirty="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49A72153-301B-4818-9C36-6EEFD649FA61}" type="parTrans" cxnId="{C2D5F51A-876B-4764-9FDB-0E3C5F2010DA}">
      <dgm:prSet custT="1"/>
      <dgm:spPr>
        <a:xfrm rot="14931643">
          <a:off x="6302465" y="2820456"/>
          <a:ext cx="2260889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2260889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D540A025-9B0E-4937-A8E8-62313A60950C}" type="sibTrans" cxnId="{C2D5F51A-876B-4764-9FDB-0E3C5F2010DA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6E286E26-DC0C-415A-8EBA-E9014301F622}">
      <dgm:prSet custT="1"/>
      <dgm:spPr>
        <a:xfrm>
          <a:off x="881906" y="1022204"/>
          <a:ext cx="2386214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3. </a:t>
          </a:r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عدالت اجتماعی</a:t>
          </a:r>
          <a:endParaRPr lang="en-US" sz="105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A25EFCD5-7D74-4907-A528-472783ED72E3}" type="parTrans" cxnId="{CBAC9A78-5834-476C-9512-CDF3F6D4B286}">
      <dgm:prSet custT="1"/>
      <dgm:spPr>
        <a:xfrm rot="10019626">
          <a:off x="3250517" y="987792"/>
          <a:ext cx="1372376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372376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A26283B8-30EB-415F-A7F8-7D5687AD626F}" type="sibTrans" cxnId="{CBAC9A78-5834-476C-9512-CDF3F6D4B286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DAB093AC-59C7-4946-8F80-D460C3CD59D9}">
      <dgm:prSet custT="1"/>
      <dgm:spPr>
        <a:xfrm>
          <a:off x="881906" y="1305228"/>
          <a:ext cx="2386214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4. </a:t>
          </a:r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اشتغال</a:t>
          </a:r>
          <a:endParaRPr lang="en-US" sz="105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D200F14C-C7C0-4FB0-87FF-39744F679A2F}" type="parTrans" cxnId="{AB93B9EA-02ED-40ED-B675-49D7D922F699}">
      <dgm:prSet custT="1"/>
      <dgm:spPr>
        <a:xfrm rot="9367428">
          <a:off x="3205550" y="1129304"/>
          <a:ext cx="1462310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462310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3DFC9040-D7A3-47BA-A0EC-52301AB462BD}" type="sibTrans" cxnId="{AB93B9EA-02ED-40ED-B675-49D7D922F699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59A96DD1-1BAB-45BC-BA49-60DBB22A4774}">
      <dgm:prSet custT="1"/>
      <dgm:spPr>
        <a:xfrm>
          <a:off x="881906" y="1588252"/>
          <a:ext cx="2386214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5. </a:t>
          </a:r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تورم </a:t>
          </a:r>
          <a:endParaRPr lang="en-US" sz="105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7A803ECF-F702-4B0A-A6E2-4F5CFD8F49A0}" type="parTrans" cxnId="{BAE9EDF4-0FBA-4CB8-9E26-DA2466487A48}">
      <dgm:prSet custT="1"/>
      <dgm:spPr>
        <a:xfrm rot="8808193">
          <a:off x="3137723" y="1270816"/>
          <a:ext cx="1597964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597964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5890D7D0-31B4-4321-A148-9A65AC6865BA}" type="sibTrans" cxnId="{BAE9EDF4-0FBA-4CB8-9E26-DA2466487A48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C62211A9-A171-481A-B597-3DC9608F0A5C}">
      <dgm:prSet custT="1"/>
      <dgm:spPr>
        <a:xfrm>
          <a:off x="881906" y="1871277"/>
          <a:ext cx="2386214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6. </a:t>
          </a:r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رفاه عمومی </a:t>
          </a:r>
          <a:endParaRPr lang="en-US" sz="105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34BB532E-1155-4154-A3F2-03B9C4BCB541}" type="parTrans" cxnId="{FB023663-9224-4890-992D-D9E9AAA0A956}">
      <dgm:prSet custT="1"/>
      <dgm:spPr>
        <a:xfrm rot="8346523">
          <a:off x="3052279" y="1412328"/>
          <a:ext cx="1768851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768851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989144CC-2F7C-48F7-84EC-3B4079A213F0}" type="sibTrans" cxnId="{FB023663-9224-4890-992D-D9E9AAA0A956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DBD07893-8325-4174-985A-42FEA7CD6F34}">
      <dgm:prSet custT="1"/>
      <dgm:spPr>
        <a:xfrm>
          <a:off x="4605290" y="2086311"/>
          <a:ext cx="2419940" cy="5061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r"/>
          <a:r>
            <a:rPr lang="fa-IR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3. </a:t>
          </a:r>
          <a:r>
            <a:rPr lang="ar-SA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تکیه بر ظرفیت های داخلی </a:t>
          </a:r>
          <a:endParaRPr lang="en-US" sz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A8A04151-564C-48A3-8FC6-56103EB053E2}" type="parTrans" cxnId="{25A63AF7-FD28-4F2B-AFE3-5407D114847A}">
      <dgm:prSet custT="1"/>
      <dgm:spPr>
        <a:xfrm rot="14524621">
          <a:off x="6562329" y="3105603"/>
          <a:ext cx="1741162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741162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42212F22-3166-42E1-B817-09FC893BDCA3}" type="sibTrans" cxnId="{25A63AF7-FD28-4F2B-AFE3-5407D114847A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F3DBB745-E212-4A03-9AB3-051E0255AA1D}">
      <dgm:prSet custT="1"/>
      <dgm:spPr>
        <a:xfrm>
          <a:off x="4605290" y="2629427"/>
          <a:ext cx="2419940" cy="5061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r"/>
          <a:r>
            <a:rPr lang="fa-IR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4. </a:t>
          </a:r>
          <a:r>
            <a:rPr lang="ar-SA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رویکرد جهادی </a:t>
          </a:r>
          <a:endParaRPr lang="en-US" sz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410FB17F-C1F4-40A2-B8C0-2EC75914D2DC}" type="parTrans" cxnId="{9B185ED3-9BA5-4DA9-90A1-050CEACBBA53}">
      <dgm:prSet custT="1"/>
      <dgm:spPr>
        <a:xfrm rot="13840582">
          <a:off x="6789578" y="3377161"/>
          <a:ext cx="1286664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286664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15B5A586-1F2D-4F9C-AD8B-9386BE45B383}" type="sibTrans" cxnId="{9B185ED3-9BA5-4DA9-90A1-050CEACBBA53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889AA28F-A5AC-4548-9C62-24401A9374A4}">
      <dgm:prSet custT="1"/>
      <dgm:spPr>
        <a:xfrm>
          <a:off x="4605290" y="3172543"/>
          <a:ext cx="2419940" cy="5061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r"/>
          <a:r>
            <a:rPr lang="fa-IR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5. </a:t>
          </a:r>
          <a:r>
            <a:rPr lang="ar-SA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مردم محوری</a:t>
          </a:r>
          <a:endParaRPr lang="en-US" sz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3E5B7176-777C-41EC-B0D2-76F15B6F76E2}" type="parTrans" cxnId="{90A52D0E-800E-4D6B-885C-36FE448F397B}">
      <dgm:prSet custT="1"/>
      <dgm:spPr>
        <a:xfrm rot="12540836">
          <a:off x="6966725" y="3648719"/>
          <a:ext cx="932370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932370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062B7144-CD52-4D1F-8292-74D7832B59D0}" type="sibTrans" cxnId="{90A52D0E-800E-4D6B-885C-36FE448F397B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76663638-90C9-4F87-B802-CBD72E32EAB7}">
      <dgm:prSet custT="1"/>
      <dgm:spPr>
        <a:xfrm>
          <a:off x="4605290" y="3715660"/>
          <a:ext cx="2419940" cy="5061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r"/>
          <a:r>
            <a:rPr lang="fa-IR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6. </a:t>
          </a:r>
          <a:r>
            <a:rPr lang="ar-SA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تأمین امنیت اقلام راهبردی و اساسی </a:t>
          </a:r>
          <a:endParaRPr lang="en-US" sz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EFEC3452-594E-4780-BC29-20CD9B4F7940}" type="parTrans" cxnId="{6CE0CBB2-B859-4FB5-8B61-CFF8D372277C}">
      <dgm:prSet custT="1"/>
      <dgm:spPr>
        <a:xfrm rot="10418338">
          <a:off x="7022705" y="3920277"/>
          <a:ext cx="820410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820410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62CC1253-43C2-4B1B-9987-EC25BE594124}" type="sibTrans" cxnId="{6CE0CBB2-B859-4FB5-8B61-CFF8D372277C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EB7B0636-56EA-4726-9DB1-3B185C8E0410}">
      <dgm:prSet custT="1"/>
      <dgm:spPr>
        <a:xfrm>
          <a:off x="4605290" y="4258776"/>
          <a:ext cx="2419940" cy="506199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r"/>
          <a:r>
            <a:rPr lang="fa-IR" sz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7. </a:t>
          </a:r>
          <a:r>
            <a:rPr lang="ar-SA" sz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کاهش وابستگی به درآمد فروش نفت</a:t>
          </a:r>
          <a:endParaRPr lang="en-US" sz="1200" dirty="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BCAFB720-4AB2-4126-83B8-0F458D5CC02A}" type="parTrans" cxnId="{12A87D9D-A667-403B-AE31-12C19C539FC4}">
      <dgm:prSet custT="1"/>
      <dgm:spPr>
        <a:xfrm rot="8527912">
          <a:off x="6916485" y="4191835"/>
          <a:ext cx="1032851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032851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944ED3DF-C68E-44D2-85B1-F43DAC418153}" type="sibTrans" cxnId="{12A87D9D-A667-403B-AE31-12C19C539FC4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F82CD0D2-9966-4210-A6D8-147AF23D4B61}">
      <dgm:prSet custT="1"/>
      <dgm:spPr>
        <a:xfrm>
          <a:off x="4605290" y="4801892"/>
          <a:ext cx="2419940" cy="5061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r"/>
          <a:r>
            <a:rPr lang="fa-IR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8. </a:t>
          </a:r>
          <a:r>
            <a:rPr lang="ar-SA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اصلاح الگوی مصرف </a:t>
          </a:r>
          <a:endParaRPr lang="en-US" sz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866690E0-8294-4679-801E-8EF276D87036}" type="parTrans" cxnId="{1A5216AD-71E8-4A68-80D7-1469080B682B}">
      <dgm:prSet custT="1"/>
      <dgm:spPr>
        <a:xfrm rot="7482547">
          <a:off x="6716942" y="4463393"/>
          <a:ext cx="1431936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431936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63CB49BE-867C-40D0-827A-8D0199E7F2C4}" type="sibTrans" cxnId="{1A5216AD-71E8-4A68-80D7-1469080B682B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0AF78BAD-5BFC-4D5D-9108-B82A4BA211D5}">
      <dgm:prSet custT="1"/>
      <dgm:spPr>
        <a:xfrm>
          <a:off x="4605290" y="5345008"/>
          <a:ext cx="2419940" cy="5061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r"/>
          <a:r>
            <a:rPr lang="fa-IR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9. </a:t>
          </a:r>
          <a:r>
            <a:rPr lang="ar-SA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فسادستیزی</a:t>
          </a:r>
          <a:endParaRPr lang="en-US" sz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8A4E8B12-41D5-4BDE-8B92-8C911867AF5A}" type="parTrans" cxnId="{DE9CA123-A8C5-4CD3-B4D3-656E1B4D1725}">
      <dgm:prSet custT="1"/>
      <dgm:spPr>
        <a:xfrm rot="6921598">
          <a:off x="6481063" y="4734951"/>
          <a:ext cx="1903693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903693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4EFFB4C6-FF3D-4FEE-AE38-AE058B80D397}" type="sibTrans" cxnId="{DE9CA123-A8C5-4CD3-B4D3-656E1B4D1725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98FC9A95-CDEA-4B2F-B7A8-042D4F9B70F8}">
      <dgm:prSet custT="1"/>
      <dgm:spPr>
        <a:xfrm>
          <a:off x="4605290" y="5854149"/>
          <a:ext cx="2419940" cy="50619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r"/>
          <a:r>
            <a:rPr lang="fa-IR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10. </a:t>
          </a:r>
          <a:r>
            <a:rPr lang="ar-SA" sz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دانش محوری</a:t>
          </a:r>
          <a:endParaRPr lang="en-US" sz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7C04B72C-C14F-4AD9-B06B-5D580615057E}" type="parTrans" cxnId="{5403A048-B4A9-4CC5-B49F-A14E62DEDD67}">
      <dgm:prSet custT="1"/>
      <dgm:spPr>
        <a:xfrm rot="6605348">
          <a:off x="6246006" y="4989522"/>
          <a:ext cx="2373808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2373808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985E7966-375F-4223-B89B-43DE00A0E9E3}" type="sibTrans" cxnId="{5403A048-B4A9-4CC5-B49F-A14E62DEDD67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A47B3AD9-23F5-4197-9AD1-79A05FC2214B}">
      <dgm:prSet custT="1"/>
      <dgm:spPr>
        <a:xfrm>
          <a:off x="914595" y="3343414"/>
          <a:ext cx="2386214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1. </a:t>
          </a:r>
          <a:r>
            <a:rPr lang="ar-SA" sz="105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ظرفیت های گسترده علمی</a:t>
          </a:r>
          <a:endParaRPr lang="en-US" sz="1050" dirty="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B24A2D0D-873D-4ACC-8E5E-40B169ED7CC5}" type="parTrans" cxnId="{9E4A82E2-2699-4404-B2A4-0840C3DDC0F8}">
      <dgm:prSet custT="1"/>
      <dgm:spPr>
        <a:xfrm rot="8350401">
          <a:off x="3091085" y="2899905"/>
          <a:ext cx="1723927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723927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6B6DC3E2-ADF3-4B76-9DD8-D3E0C0F32FC7}" type="sibTrans" cxnId="{9E4A82E2-2699-4404-B2A4-0840C3DDC0F8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945B0772-9EDE-496E-8C0D-2BA85E180936}">
      <dgm:prSet custT="1"/>
      <dgm:spPr>
        <a:xfrm>
          <a:off x="914595" y="3615422"/>
          <a:ext cx="2386214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2. </a:t>
          </a:r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انسانی</a:t>
          </a:r>
          <a:endParaRPr lang="en-US" sz="105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9E62B28D-4623-4840-BDC6-B85EB985034D}" type="parTrans" cxnId="{A8996B01-508B-46B9-8328-BEDB2AFA8C3C}">
      <dgm:prSet custT="1"/>
      <dgm:spPr>
        <a:xfrm rot="7979779">
          <a:off x="2996617" y="3035909"/>
          <a:ext cx="1912865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912865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03C60E29-A609-45B5-A1D0-8A7383DB1121}" type="sibTrans" cxnId="{A8996B01-508B-46B9-8328-BEDB2AFA8C3C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C57CE837-EBF8-44FE-9F80-D55C1EA5284B}">
      <dgm:prSet custT="1"/>
      <dgm:spPr>
        <a:xfrm>
          <a:off x="914595" y="3898446"/>
          <a:ext cx="2386214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3. </a:t>
          </a:r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طبیعی</a:t>
          </a:r>
          <a:endParaRPr lang="en-US" sz="105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CBAC3B47-2FDE-4F5D-8E12-5C6CFE31670C}" type="parTrans" cxnId="{797B370F-68AD-4904-AEE4-0AADA1995390}">
      <dgm:prSet custT="1"/>
      <dgm:spPr>
        <a:xfrm rot="7667641">
          <a:off x="2888731" y="3177421"/>
          <a:ext cx="2128636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2128636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740309A5-B495-4DC6-91AC-918A46563F4B}" type="sibTrans" cxnId="{797B370F-68AD-4904-AEE4-0AADA1995390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2EB28B0C-44C7-4272-A1F2-13515036965C}">
      <dgm:prSet custT="1"/>
      <dgm:spPr>
        <a:xfrm>
          <a:off x="914595" y="4181471"/>
          <a:ext cx="2386214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4. م</a:t>
          </a:r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الی</a:t>
          </a:r>
          <a:endParaRPr lang="en-US" sz="105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57048630-85B8-45E0-848D-1D741225CA0B}" type="parTrans" cxnId="{77BBD506-4CF5-410D-993A-418BF5CF9C09}">
      <dgm:prSet custT="1"/>
      <dgm:spPr>
        <a:xfrm rot="7414619">
          <a:off x="2773712" y="3318933"/>
          <a:ext cx="2358673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2358673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91828EC9-6962-445C-A880-F81362EA351B}" type="sibTrans" cxnId="{77BBD506-4CF5-410D-993A-418BF5CF9C09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5CD1C892-9A55-41E7-B7FF-9656F552D91A}">
      <dgm:prSet custT="1"/>
      <dgm:spPr>
        <a:xfrm>
          <a:off x="914595" y="4464495"/>
          <a:ext cx="2386214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5. </a:t>
          </a:r>
          <a:r>
            <a:rPr lang="ar-SA" sz="105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جغرافیایی</a:t>
          </a:r>
          <a:r>
            <a:rPr lang="fa-IR" sz="105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 و اقلیمی</a:t>
          </a:r>
          <a:r>
            <a:rPr lang="ar-SA" sz="105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 </a:t>
          </a:r>
          <a:endParaRPr lang="en-US" sz="1050" dirty="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5348E9DC-41D2-475A-B696-DF14D9967802}" type="parTrans" cxnId="{DF4B7952-AE2A-4423-A838-8DE14A2F3CE5}">
      <dgm:prSet custT="1"/>
      <dgm:spPr>
        <a:xfrm rot="7207466">
          <a:off x="2653454" y="3460445"/>
          <a:ext cx="2599191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2599191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143DDB4D-DF81-46A7-9B60-075BC4ABB5FF}" type="sibTrans" cxnId="{DF4B7952-AE2A-4423-A838-8DE14A2F3CE5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52B0EDE4-720A-4A13-9FDE-E159C55B25DE}">
      <dgm:prSet custT="1"/>
      <dgm:spPr>
        <a:xfrm>
          <a:off x="917316" y="4968551"/>
          <a:ext cx="2386214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ب</a:t>
          </a:r>
          <a:r>
            <a:rPr lang="fa-IR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ه‏</a:t>
          </a:r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و</a:t>
          </a:r>
          <a:r>
            <a:rPr lang="fa-IR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ی</a:t>
          </a:r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ژه غذا </a:t>
          </a:r>
          <a:endParaRPr lang="en-US" sz="105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B13EBB42-FD53-4D0B-A206-09CE6723B8CB}" type="parTrans" cxnId="{97983A95-78B7-47CB-91BD-CC89EBF83E2E}">
      <dgm:prSet custT="1"/>
      <dgm:spPr>
        <a:xfrm rot="8353215">
          <a:off x="3094852" y="4527148"/>
          <a:ext cx="1719115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719115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E8C4FB69-CC6A-4F69-8404-AECA9D03F3C1}" type="sibTrans" cxnId="{97983A95-78B7-47CB-91BD-CC89EBF83E2E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C1DCCEC1-B5AE-4F14-8FA6-CB03287AF01F}">
      <dgm:prSet custT="1"/>
      <dgm:spPr>
        <a:xfrm>
          <a:off x="917316" y="5251575"/>
          <a:ext cx="2386214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دارو </a:t>
          </a:r>
          <a:endParaRPr lang="en-US" sz="105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3652CDEA-6BC3-498D-B693-AE6D9C84ABDB}" type="parTrans" cxnId="{3D783FC9-E5B0-4A76-A5A0-2C0FA1148F2E}">
      <dgm:prSet custT="1"/>
      <dgm:spPr>
        <a:xfrm rot="7967880">
          <a:off x="2996411" y="4668660"/>
          <a:ext cx="1915997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915997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pPr algn="ctr"/>
          <a:endParaRPr lang="en-US" sz="5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335095D2-7DF8-4333-9CA3-FC66E347D82C}" type="sibTrans" cxnId="{3D783FC9-E5B0-4A76-A5A0-2C0FA1148F2E}">
      <dgm:prSet/>
      <dgm:spPr/>
      <dgm:t>
        <a:bodyPr/>
        <a:lstStyle/>
        <a:p>
          <a:pPr algn="ctr"/>
          <a:endParaRPr lang="en-US" sz="2000">
            <a:solidFill>
              <a:schemeClr val="tx1"/>
            </a:solidFill>
            <a:cs typeface="B Titr" pitchFamily="2" charset="-78"/>
          </a:endParaRPr>
        </a:p>
      </dgm:t>
    </dgm:pt>
    <dgm:pt modelId="{2B7C8959-D211-451A-BF33-144E333B90AE}">
      <dgm:prSet custT="1"/>
      <dgm:spPr>
        <a:xfrm>
          <a:off x="856838" y="2347712"/>
          <a:ext cx="2419995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1. </a:t>
          </a:r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تکانه های اقتصادی دنیا</a:t>
          </a:r>
          <a:endParaRPr lang="en-US" sz="105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E0FB3F21-B993-492D-9504-4E50B86E5586}" type="parTrans" cxnId="{392E7222-D4CB-4D04-98CD-92FD50B27680}">
      <dgm:prSet/>
      <dgm:spPr>
        <a:xfrm rot="9129504">
          <a:off x="3189877" y="2116907"/>
          <a:ext cx="1502367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502367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SimSun"/>
            <a:cs typeface="+mn-cs"/>
          </a:endParaRPr>
        </a:p>
      </dgm:t>
    </dgm:pt>
    <dgm:pt modelId="{3E2C745A-6062-4085-BFD5-7AAC74B44902}" type="sibTrans" cxnId="{392E7222-D4CB-4D04-98CD-92FD50B27680}">
      <dgm:prSet/>
      <dgm:spPr/>
      <dgm:t>
        <a:bodyPr/>
        <a:lstStyle/>
        <a:p>
          <a:endParaRPr lang="en-US"/>
        </a:p>
      </dgm:t>
    </dgm:pt>
    <dgm:pt modelId="{38E0842B-D96A-42E7-A7FA-3CC33C568F66}">
      <dgm:prSet custT="1"/>
      <dgm:spPr>
        <a:xfrm>
          <a:off x="856838" y="2630737"/>
          <a:ext cx="2419995" cy="246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2. </a:t>
          </a:r>
          <a:r>
            <a:rPr lang="ar-SA" sz="105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بلایای طبیعی </a:t>
          </a:r>
          <a:endParaRPr lang="en-US" sz="105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B2936682-D357-4EA3-A337-AF109D66A395}" type="parTrans" cxnId="{6A7DB336-02D4-4ADD-8311-3F2D7D2C58F1}">
      <dgm:prSet/>
      <dgm:spPr>
        <a:xfrm rot="8607214">
          <a:off x="3114263" y="2258419"/>
          <a:ext cx="1653595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653595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SimSun"/>
            <a:cs typeface="+mn-cs"/>
          </a:endParaRPr>
        </a:p>
      </dgm:t>
    </dgm:pt>
    <dgm:pt modelId="{74771AF4-B274-438B-8ADD-1552AA490A7F}" type="sibTrans" cxnId="{6A7DB336-02D4-4ADD-8311-3F2D7D2C58F1}">
      <dgm:prSet/>
      <dgm:spPr/>
      <dgm:t>
        <a:bodyPr/>
        <a:lstStyle/>
        <a:p>
          <a:endParaRPr lang="en-US"/>
        </a:p>
      </dgm:t>
    </dgm:pt>
    <dgm:pt modelId="{CDD3DBA7-7907-4D4C-9CF0-0CBD828E0935}">
      <dgm:prSet custT="1"/>
      <dgm:spPr>
        <a:xfrm>
          <a:off x="856838" y="2913761"/>
          <a:ext cx="2419995" cy="246108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r>
            <a:rPr lang="fa-IR" sz="105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3. </a:t>
          </a:r>
          <a:r>
            <a:rPr lang="ar-SA" sz="105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تکانه های تخاصمی همچون تحریم ها </a:t>
          </a:r>
          <a:endParaRPr lang="en-US" sz="1050" dirty="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gm:t>
    </dgm:pt>
    <dgm:pt modelId="{C2093C73-2A14-4914-BA1A-540D53FE5844}" type="parTrans" cxnId="{DA75CE34-6B9A-4C16-8C72-215C1C46995C}">
      <dgm:prSet/>
      <dgm:spPr>
        <a:xfrm rot="8180441">
          <a:off x="3022931" y="2399931"/>
          <a:ext cx="1836260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836260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SimSun"/>
            <a:cs typeface="+mn-cs"/>
          </a:endParaRPr>
        </a:p>
      </dgm:t>
    </dgm:pt>
    <dgm:pt modelId="{4371B3E1-2D83-4B07-95EE-5EE354DE3412}" type="sibTrans" cxnId="{DA75CE34-6B9A-4C16-8C72-215C1C46995C}">
      <dgm:prSet/>
      <dgm:spPr/>
      <dgm:t>
        <a:bodyPr/>
        <a:lstStyle/>
        <a:p>
          <a:endParaRPr lang="en-US"/>
        </a:p>
      </dgm:t>
    </dgm:pt>
    <dgm:pt modelId="{0A326359-0F17-497F-8D59-C834D1B3E50E}" type="pres">
      <dgm:prSet presAssocID="{F474218A-ABE9-4A27-A1C8-814F73E9B84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1F93B6-8E72-4BD1-B2C8-DCC054C3CFE2}" type="pres">
      <dgm:prSet presAssocID="{4642A7D5-17ED-417D-890A-A781D69197C3}" presName="root1" presStyleCnt="0"/>
      <dgm:spPr/>
      <dgm:t>
        <a:bodyPr/>
        <a:lstStyle/>
        <a:p>
          <a:endParaRPr lang="en-US"/>
        </a:p>
      </dgm:t>
    </dgm:pt>
    <dgm:pt modelId="{56D0EEA2-03EA-4792-A87F-9ED267885098}" type="pres">
      <dgm:prSet presAssocID="{4642A7D5-17ED-417D-890A-A781D69197C3}" presName="LevelOneTextNode" presStyleLbl="node0" presStyleIdx="0" presStyleCnt="1" custScaleX="228334" custScaleY="364821" custLinFactX="100000" custLinFactNeighborX="188606" custLinFactNeighborY="80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49CF34-2288-4E6E-B29A-219C5B48159D}" type="pres">
      <dgm:prSet presAssocID="{4642A7D5-17ED-417D-890A-A781D69197C3}" presName="level2hierChild" presStyleCnt="0"/>
      <dgm:spPr/>
      <dgm:t>
        <a:bodyPr/>
        <a:lstStyle/>
        <a:p>
          <a:endParaRPr lang="en-US"/>
        </a:p>
      </dgm:t>
    </dgm:pt>
    <dgm:pt modelId="{25F903CE-81C4-4E84-ADF9-14A5C5D39ED5}" type="pres">
      <dgm:prSet presAssocID="{BD0ECF28-8502-4BBE-99BC-F0AECDC14D13}" presName="conn2-1" presStyleLbl="parChTrans1D2" presStyleIdx="0" presStyleCnt="10"/>
      <dgm:spPr/>
      <dgm:t>
        <a:bodyPr/>
        <a:lstStyle/>
        <a:p>
          <a:endParaRPr lang="en-US"/>
        </a:p>
      </dgm:t>
    </dgm:pt>
    <dgm:pt modelId="{7871E5FE-7063-48EB-B238-22285EF40217}" type="pres">
      <dgm:prSet presAssocID="{BD0ECF28-8502-4BBE-99BC-F0AECDC14D13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C5CE1AB0-9A88-468F-8357-82E91F1F0EF4}" type="pres">
      <dgm:prSet presAssocID="{6AC83FAF-E2B8-4D04-8846-64E426634420}" presName="root2" presStyleCnt="0"/>
      <dgm:spPr/>
      <dgm:t>
        <a:bodyPr/>
        <a:lstStyle/>
        <a:p>
          <a:endParaRPr lang="en-US"/>
        </a:p>
      </dgm:t>
    </dgm:pt>
    <dgm:pt modelId="{B23D74F4-9A06-4695-86FA-C28CDB6633D9}" type="pres">
      <dgm:prSet presAssocID="{6AC83FAF-E2B8-4D04-8846-64E426634420}" presName="LevelTwoTextNode" presStyleLbl="node2" presStyleIdx="0" presStyleCnt="10" custScaleX="491642" custScaleY="242191" custLinFactNeighborX="87672" custLinFactNeighborY="970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8824A7-F9D6-4D43-8066-C4FE54241702}" type="pres">
      <dgm:prSet presAssocID="{6AC83FAF-E2B8-4D04-8846-64E426634420}" presName="level3hierChild" presStyleCnt="0"/>
      <dgm:spPr/>
      <dgm:t>
        <a:bodyPr/>
        <a:lstStyle/>
        <a:p>
          <a:endParaRPr lang="en-US"/>
        </a:p>
      </dgm:t>
    </dgm:pt>
    <dgm:pt modelId="{2EBBA4C7-4179-4EB6-B5A5-6D18A7306119}" type="pres">
      <dgm:prSet presAssocID="{E85E780F-0401-4CF3-9D43-A0FD5E852A80}" presName="conn2-1" presStyleLbl="parChTrans1D3" presStyleIdx="0" presStyleCnt="16"/>
      <dgm:spPr/>
      <dgm:t>
        <a:bodyPr/>
        <a:lstStyle/>
        <a:p>
          <a:endParaRPr lang="en-US"/>
        </a:p>
      </dgm:t>
    </dgm:pt>
    <dgm:pt modelId="{C9151AA7-09DA-4DA7-85D0-C9A4ED8AA883}" type="pres">
      <dgm:prSet presAssocID="{E85E780F-0401-4CF3-9D43-A0FD5E852A80}" presName="connTx" presStyleLbl="parChTrans1D3" presStyleIdx="0" presStyleCnt="16"/>
      <dgm:spPr/>
      <dgm:t>
        <a:bodyPr/>
        <a:lstStyle/>
        <a:p>
          <a:endParaRPr lang="en-US"/>
        </a:p>
      </dgm:t>
    </dgm:pt>
    <dgm:pt modelId="{3468F852-8EF7-4731-A67F-03107F618903}" type="pres">
      <dgm:prSet presAssocID="{3B09E86E-6B44-4C9E-B272-41C7B1A5B34A}" presName="root2" presStyleCnt="0"/>
      <dgm:spPr/>
      <dgm:t>
        <a:bodyPr/>
        <a:lstStyle/>
        <a:p>
          <a:endParaRPr lang="en-US"/>
        </a:p>
      </dgm:t>
    </dgm:pt>
    <dgm:pt modelId="{A28559AF-46A9-48E0-ADFD-4E6AF68CF9B9}" type="pres">
      <dgm:prSet presAssocID="{3B09E86E-6B44-4C9E-B272-41C7B1A5B34A}" presName="LevelTwoTextNode" presStyleLbl="node3" presStyleIdx="0" presStyleCnt="16" custScaleX="484790" custLinFactX="-43991" custLinFactY="100000" custLinFactNeighborX="-100000" custLinFactNeighborY="180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351CC8-0D6A-46CB-AC8D-30DE3396731C}" type="pres">
      <dgm:prSet presAssocID="{3B09E86E-6B44-4C9E-B272-41C7B1A5B34A}" presName="level3hierChild" presStyleCnt="0"/>
      <dgm:spPr/>
      <dgm:t>
        <a:bodyPr/>
        <a:lstStyle/>
        <a:p>
          <a:endParaRPr lang="en-US"/>
        </a:p>
      </dgm:t>
    </dgm:pt>
    <dgm:pt modelId="{10B64CF8-338F-46A2-9BF2-F73872B8713A}" type="pres">
      <dgm:prSet presAssocID="{21FA2E0C-E910-4E75-9FF9-DC9BB69BACF3}" presName="conn2-1" presStyleLbl="parChTrans1D3" presStyleIdx="1" presStyleCnt="16"/>
      <dgm:spPr/>
      <dgm:t>
        <a:bodyPr/>
        <a:lstStyle/>
        <a:p>
          <a:endParaRPr lang="en-US"/>
        </a:p>
      </dgm:t>
    </dgm:pt>
    <dgm:pt modelId="{5006ED8E-7D9E-4408-8EDD-180F0F6D31B9}" type="pres">
      <dgm:prSet presAssocID="{21FA2E0C-E910-4E75-9FF9-DC9BB69BACF3}" presName="connTx" presStyleLbl="parChTrans1D3" presStyleIdx="1" presStyleCnt="16"/>
      <dgm:spPr/>
      <dgm:t>
        <a:bodyPr/>
        <a:lstStyle/>
        <a:p>
          <a:endParaRPr lang="en-US"/>
        </a:p>
      </dgm:t>
    </dgm:pt>
    <dgm:pt modelId="{0A947DB4-E42B-4790-A3FC-93AB262C7D38}" type="pres">
      <dgm:prSet presAssocID="{6A525701-484A-448C-9012-7019753258FF}" presName="root2" presStyleCnt="0"/>
      <dgm:spPr/>
      <dgm:t>
        <a:bodyPr/>
        <a:lstStyle/>
        <a:p>
          <a:endParaRPr lang="en-US"/>
        </a:p>
      </dgm:t>
    </dgm:pt>
    <dgm:pt modelId="{7801FB5C-89FE-435C-B355-0BE85F69E605}" type="pres">
      <dgm:prSet presAssocID="{6A525701-484A-448C-9012-7019753258FF}" presName="LevelTwoTextNode" presStyleLbl="node3" presStyleIdx="1" presStyleCnt="16" custScaleX="484790" custLinFactX="-43991" custLinFactY="100000" custLinFactNeighborX="-100000" custLinFactNeighborY="180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DEE34B-FF90-4EA2-A3D9-32A6295CA29D}" type="pres">
      <dgm:prSet presAssocID="{6A525701-484A-448C-9012-7019753258FF}" presName="level3hierChild" presStyleCnt="0"/>
      <dgm:spPr/>
      <dgm:t>
        <a:bodyPr/>
        <a:lstStyle/>
        <a:p>
          <a:endParaRPr lang="en-US"/>
        </a:p>
      </dgm:t>
    </dgm:pt>
    <dgm:pt modelId="{691390C9-427A-44F0-84E2-EB2E67835A49}" type="pres">
      <dgm:prSet presAssocID="{A25EFCD5-7D74-4907-A528-472783ED72E3}" presName="conn2-1" presStyleLbl="parChTrans1D3" presStyleIdx="2" presStyleCnt="16"/>
      <dgm:spPr/>
      <dgm:t>
        <a:bodyPr/>
        <a:lstStyle/>
        <a:p>
          <a:endParaRPr lang="en-US"/>
        </a:p>
      </dgm:t>
    </dgm:pt>
    <dgm:pt modelId="{533AE78D-AFFE-4040-882E-2D5070F0683C}" type="pres">
      <dgm:prSet presAssocID="{A25EFCD5-7D74-4907-A528-472783ED72E3}" presName="connTx" presStyleLbl="parChTrans1D3" presStyleIdx="2" presStyleCnt="16"/>
      <dgm:spPr/>
      <dgm:t>
        <a:bodyPr/>
        <a:lstStyle/>
        <a:p>
          <a:endParaRPr lang="en-US"/>
        </a:p>
      </dgm:t>
    </dgm:pt>
    <dgm:pt modelId="{6AAE686B-0D3D-4327-8C08-DBBFE56259B7}" type="pres">
      <dgm:prSet presAssocID="{6E286E26-DC0C-415A-8EBA-E9014301F622}" presName="root2" presStyleCnt="0"/>
      <dgm:spPr/>
      <dgm:t>
        <a:bodyPr/>
        <a:lstStyle/>
        <a:p>
          <a:endParaRPr lang="en-US"/>
        </a:p>
      </dgm:t>
    </dgm:pt>
    <dgm:pt modelId="{BE62CBA3-77F1-4911-B45C-3A9DB81FBA97}" type="pres">
      <dgm:prSet presAssocID="{6E286E26-DC0C-415A-8EBA-E9014301F622}" presName="LevelTwoTextNode" presStyleLbl="node3" presStyleIdx="2" presStyleCnt="16" custScaleX="484790" custLinFactX="-43991" custLinFactY="100000" custLinFactNeighborX="-100000" custLinFactNeighborY="180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7095A3-0BA3-4A07-8C0D-78DA6462823E}" type="pres">
      <dgm:prSet presAssocID="{6E286E26-DC0C-415A-8EBA-E9014301F622}" presName="level3hierChild" presStyleCnt="0"/>
      <dgm:spPr/>
      <dgm:t>
        <a:bodyPr/>
        <a:lstStyle/>
        <a:p>
          <a:endParaRPr lang="en-US"/>
        </a:p>
      </dgm:t>
    </dgm:pt>
    <dgm:pt modelId="{54D7D8B7-88A5-4692-A7E1-3349D00C7EFB}" type="pres">
      <dgm:prSet presAssocID="{D200F14C-C7C0-4FB0-87FF-39744F679A2F}" presName="conn2-1" presStyleLbl="parChTrans1D3" presStyleIdx="3" presStyleCnt="16"/>
      <dgm:spPr/>
      <dgm:t>
        <a:bodyPr/>
        <a:lstStyle/>
        <a:p>
          <a:endParaRPr lang="en-US"/>
        </a:p>
      </dgm:t>
    </dgm:pt>
    <dgm:pt modelId="{68584410-9CDC-426A-893A-37C34F36A145}" type="pres">
      <dgm:prSet presAssocID="{D200F14C-C7C0-4FB0-87FF-39744F679A2F}" presName="connTx" presStyleLbl="parChTrans1D3" presStyleIdx="3" presStyleCnt="16"/>
      <dgm:spPr/>
      <dgm:t>
        <a:bodyPr/>
        <a:lstStyle/>
        <a:p>
          <a:endParaRPr lang="en-US"/>
        </a:p>
      </dgm:t>
    </dgm:pt>
    <dgm:pt modelId="{7E2DAF7D-369D-40C2-8B12-FDEB74F6BABF}" type="pres">
      <dgm:prSet presAssocID="{DAB093AC-59C7-4946-8F80-D460C3CD59D9}" presName="root2" presStyleCnt="0"/>
      <dgm:spPr/>
      <dgm:t>
        <a:bodyPr/>
        <a:lstStyle/>
        <a:p>
          <a:endParaRPr lang="en-US"/>
        </a:p>
      </dgm:t>
    </dgm:pt>
    <dgm:pt modelId="{39C88F0A-192E-4A59-8F99-EB15CFFEA486}" type="pres">
      <dgm:prSet presAssocID="{DAB093AC-59C7-4946-8F80-D460C3CD59D9}" presName="LevelTwoTextNode" presStyleLbl="node3" presStyleIdx="3" presStyleCnt="16" custScaleX="484790" custLinFactX="-43991" custLinFactY="100000" custLinFactNeighborX="-100000" custLinFactNeighborY="180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7D8B8C-926B-4F5A-A016-8916116D8511}" type="pres">
      <dgm:prSet presAssocID="{DAB093AC-59C7-4946-8F80-D460C3CD59D9}" presName="level3hierChild" presStyleCnt="0"/>
      <dgm:spPr/>
      <dgm:t>
        <a:bodyPr/>
        <a:lstStyle/>
        <a:p>
          <a:endParaRPr lang="en-US"/>
        </a:p>
      </dgm:t>
    </dgm:pt>
    <dgm:pt modelId="{42792695-DBA2-4691-8715-7766042B989A}" type="pres">
      <dgm:prSet presAssocID="{7A803ECF-F702-4B0A-A6E2-4F5CFD8F49A0}" presName="conn2-1" presStyleLbl="parChTrans1D3" presStyleIdx="4" presStyleCnt="16"/>
      <dgm:spPr/>
      <dgm:t>
        <a:bodyPr/>
        <a:lstStyle/>
        <a:p>
          <a:endParaRPr lang="en-US"/>
        </a:p>
      </dgm:t>
    </dgm:pt>
    <dgm:pt modelId="{B008F3CB-7530-4D58-A9F1-A00FA895017C}" type="pres">
      <dgm:prSet presAssocID="{7A803ECF-F702-4B0A-A6E2-4F5CFD8F49A0}" presName="connTx" presStyleLbl="parChTrans1D3" presStyleIdx="4" presStyleCnt="16"/>
      <dgm:spPr/>
      <dgm:t>
        <a:bodyPr/>
        <a:lstStyle/>
        <a:p>
          <a:endParaRPr lang="en-US"/>
        </a:p>
      </dgm:t>
    </dgm:pt>
    <dgm:pt modelId="{2087CF8C-ED94-4197-9574-AEB3C9045DC3}" type="pres">
      <dgm:prSet presAssocID="{59A96DD1-1BAB-45BC-BA49-60DBB22A4774}" presName="root2" presStyleCnt="0"/>
      <dgm:spPr/>
      <dgm:t>
        <a:bodyPr/>
        <a:lstStyle/>
        <a:p>
          <a:endParaRPr lang="en-US"/>
        </a:p>
      </dgm:t>
    </dgm:pt>
    <dgm:pt modelId="{52144121-39F4-4DE2-816E-C3ED5992B6A6}" type="pres">
      <dgm:prSet presAssocID="{59A96DD1-1BAB-45BC-BA49-60DBB22A4774}" presName="LevelTwoTextNode" presStyleLbl="node3" presStyleIdx="4" presStyleCnt="16" custScaleX="484790" custLinFactX="-43991" custLinFactY="100000" custLinFactNeighborX="-100000" custLinFactNeighborY="180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0959BF-5590-4996-8C70-78610059C5BD}" type="pres">
      <dgm:prSet presAssocID="{59A96DD1-1BAB-45BC-BA49-60DBB22A4774}" presName="level3hierChild" presStyleCnt="0"/>
      <dgm:spPr/>
      <dgm:t>
        <a:bodyPr/>
        <a:lstStyle/>
        <a:p>
          <a:endParaRPr lang="en-US"/>
        </a:p>
      </dgm:t>
    </dgm:pt>
    <dgm:pt modelId="{41C2F817-D463-4976-8633-37EE2B8897A5}" type="pres">
      <dgm:prSet presAssocID="{34BB532E-1155-4154-A3F2-03B9C4BCB541}" presName="conn2-1" presStyleLbl="parChTrans1D3" presStyleIdx="5" presStyleCnt="16"/>
      <dgm:spPr/>
      <dgm:t>
        <a:bodyPr/>
        <a:lstStyle/>
        <a:p>
          <a:endParaRPr lang="en-US"/>
        </a:p>
      </dgm:t>
    </dgm:pt>
    <dgm:pt modelId="{BD42ECB0-3211-498D-A3E7-D801C15405C5}" type="pres">
      <dgm:prSet presAssocID="{34BB532E-1155-4154-A3F2-03B9C4BCB541}" presName="connTx" presStyleLbl="parChTrans1D3" presStyleIdx="5" presStyleCnt="16"/>
      <dgm:spPr/>
      <dgm:t>
        <a:bodyPr/>
        <a:lstStyle/>
        <a:p>
          <a:endParaRPr lang="en-US"/>
        </a:p>
      </dgm:t>
    </dgm:pt>
    <dgm:pt modelId="{7A153CCA-401A-4C6F-9392-6461DE908FA6}" type="pres">
      <dgm:prSet presAssocID="{C62211A9-A171-481A-B597-3DC9608F0A5C}" presName="root2" presStyleCnt="0"/>
      <dgm:spPr/>
      <dgm:t>
        <a:bodyPr/>
        <a:lstStyle/>
        <a:p>
          <a:endParaRPr lang="en-US"/>
        </a:p>
      </dgm:t>
    </dgm:pt>
    <dgm:pt modelId="{A80F3F4D-C0B1-46B0-AAC8-0F23422A67C0}" type="pres">
      <dgm:prSet presAssocID="{C62211A9-A171-481A-B597-3DC9608F0A5C}" presName="LevelTwoTextNode" presStyleLbl="node3" presStyleIdx="5" presStyleCnt="16" custScaleX="484790" custLinFactX="-43991" custLinFactY="100000" custLinFactNeighborX="-100000" custLinFactNeighborY="180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E98C3-92F0-4A47-BB13-A1846DB67686}" type="pres">
      <dgm:prSet presAssocID="{C62211A9-A171-481A-B597-3DC9608F0A5C}" presName="level3hierChild" presStyleCnt="0"/>
      <dgm:spPr/>
      <dgm:t>
        <a:bodyPr/>
        <a:lstStyle/>
        <a:p>
          <a:endParaRPr lang="en-US"/>
        </a:p>
      </dgm:t>
    </dgm:pt>
    <dgm:pt modelId="{2F00CA18-F43B-476B-9EC7-EAFEB8724983}" type="pres">
      <dgm:prSet presAssocID="{49A72153-301B-4818-9C36-6EEFD649FA61}" presName="conn2-1" presStyleLbl="parChTrans1D2" presStyleIdx="1" presStyleCnt="10"/>
      <dgm:spPr/>
      <dgm:t>
        <a:bodyPr/>
        <a:lstStyle/>
        <a:p>
          <a:endParaRPr lang="en-US"/>
        </a:p>
      </dgm:t>
    </dgm:pt>
    <dgm:pt modelId="{BF13E08F-E937-4588-AF9F-97F359D16FC8}" type="pres">
      <dgm:prSet presAssocID="{49A72153-301B-4818-9C36-6EEFD649FA61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20B5E466-86B5-45A3-A2CC-462D39C72B77}" type="pres">
      <dgm:prSet presAssocID="{ACFBE907-3473-488D-BFB1-B48FB7E94257}" presName="root2" presStyleCnt="0"/>
      <dgm:spPr/>
      <dgm:t>
        <a:bodyPr/>
        <a:lstStyle/>
        <a:p>
          <a:endParaRPr lang="en-US"/>
        </a:p>
      </dgm:t>
    </dgm:pt>
    <dgm:pt modelId="{C3D57A64-C2F6-4001-96B4-0A846243009D}" type="pres">
      <dgm:prSet presAssocID="{ACFBE907-3473-488D-BFB1-B48FB7E94257}" presName="LevelTwoTextNode" presStyleLbl="node2" presStyleIdx="1" presStyleCnt="10" custScaleX="491642" custScaleY="205682" custLinFactNeighborX="87672" custLinFactNeighborY="-41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155B96-6F8B-4076-98E9-993202BBD22A}" type="pres">
      <dgm:prSet presAssocID="{ACFBE907-3473-488D-BFB1-B48FB7E94257}" presName="level3hierChild" presStyleCnt="0"/>
      <dgm:spPr/>
      <dgm:t>
        <a:bodyPr/>
        <a:lstStyle/>
        <a:p>
          <a:endParaRPr lang="en-US"/>
        </a:p>
      </dgm:t>
    </dgm:pt>
    <dgm:pt modelId="{1FC06950-80F9-4370-895F-676C8AE3315D}" type="pres">
      <dgm:prSet presAssocID="{E0FB3F21-B993-492D-9504-4E50B86E5586}" presName="conn2-1" presStyleLbl="parChTrans1D3" presStyleIdx="6" presStyleCnt="16"/>
      <dgm:spPr/>
      <dgm:t>
        <a:bodyPr/>
        <a:lstStyle/>
        <a:p>
          <a:endParaRPr lang="en-US"/>
        </a:p>
      </dgm:t>
    </dgm:pt>
    <dgm:pt modelId="{51C4DB5A-2377-4E7C-81F6-678A78322CCE}" type="pres">
      <dgm:prSet presAssocID="{E0FB3F21-B993-492D-9504-4E50B86E5586}" presName="connTx" presStyleLbl="parChTrans1D3" presStyleIdx="6" presStyleCnt="16"/>
      <dgm:spPr/>
      <dgm:t>
        <a:bodyPr/>
        <a:lstStyle/>
        <a:p>
          <a:endParaRPr lang="en-US"/>
        </a:p>
      </dgm:t>
    </dgm:pt>
    <dgm:pt modelId="{4DE7BA9C-3307-44A4-95F4-AFAC176C76E7}" type="pres">
      <dgm:prSet presAssocID="{2B7C8959-D211-451A-BF33-144E333B90AE}" presName="root2" presStyleCnt="0"/>
      <dgm:spPr/>
      <dgm:t>
        <a:bodyPr/>
        <a:lstStyle/>
        <a:p>
          <a:endParaRPr lang="en-US"/>
        </a:p>
      </dgm:t>
    </dgm:pt>
    <dgm:pt modelId="{39C1FD38-805F-467F-8CB4-690A8EDC8EFB}" type="pres">
      <dgm:prSet presAssocID="{2B7C8959-D211-451A-BF33-144E333B90AE}" presName="LevelTwoTextNode" presStyleLbl="node3" presStyleIdx="6" presStyleCnt="16" custScaleX="491653" custLinFactX="-42221" custLinFactY="158596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437730-FE11-451B-AFEE-5858C768A8D6}" type="pres">
      <dgm:prSet presAssocID="{2B7C8959-D211-451A-BF33-144E333B90AE}" presName="level3hierChild" presStyleCnt="0"/>
      <dgm:spPr/>
      <dgm:t>
        <a:bodyPr/>
        <a:lstStyle/>
        <a:p>
          <a:endParaRPr lang="en-US"/>
        </a:p>
      </dgm:t>
    </dgm:pt>
    <dgm:pt modelId="{6FB47B67-5841-42C9-B6E7-9F24B981E82B}" type="pres">
      <dgm:prSet presAssocID="{B2936682-D357-4EA3-A337-AF109D66A395}" presName="conn2-1" presStyleLbl="parChTrans1D3" presStyleIdx="7" presStyleCnt="16"/>
      <dgm:spPr/>
      <dgm:t>
        <a:bodyPr/>
        <a:lstStyle/>
        <a:p>
          <a:endParaRPr lang="en-US"/>
        </a:p>
      </dgm:t>
    </dgm:pt>
    <dgm:pt modelId="{A40EA611-B408-418F-A412-40642C79D11E}" type="pres">
      <dgm:prSet presAssocID="{B2936682-D357-4EA3-A337-AF109D66A395}" presName="connTx" presStyleLbl="parChTrans1D3" presStyleIdx="7" presStyleCnt="16"/>
      <dgm:spPr/>
      <dgm:t>
        <a:bodyPr/>
        <a:lstStyle/>
        <a:p>
          <a:endParaRPr lang="en-US"/>
        </a:p>
      </dgm:t>
    </dgm:pt>
    <dgm:pt modelId="{74BE2A90-11BC-4C9F-B6D8-3A316B46FC7D}" type="pres">
      <dgm:prSet presAssocID="{38E0842B-D96A-42E7-A7FA-3CC33C568F66}" presName="root2" presStyleCnt="0"/>
      <dgm:spPr/>
      <dgm:t>
        <a:bodyPr/>
        <a:lstStyle/>
        <a:p>
          <a:endParaRPr lang="en-US"/>
        </a:p>
      </dgm:t>
    </dgm:pt>
    <dgm:pt modelId="{49448B06-92AF-4FC4-B2BD-15095321FAE8}" type="pres">
      <dgm:prSet presAssocID="{38E0842B-D96A-42E7-A7FA-3CC33C568F66}" presName="LevelTwoTextNode" presStyleLbl="node3" presStyleIdx="7" presStyleCnt="16" custScaleX="491653" custLinFactX="-42221" custLinFactY="158596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5C145-0C28-4818-A9F5-ED8BD1ACB7F2}" type="pres">
      <dgm:prSet presAssocID="{38E0842B-D96A-42E7-A7FA-3CC33C568F66}" presName="level3hierChild" presStyleCnt="0"/>
      <dgm:spPr/>
      <dgm:t>
        <a:bodyPr/>
        <a:lstStyle/>
        <a:p>
          <a:endParaRPr lang="en-US"/>
        </a:p>
      </dgm:t>
    </dgm:pt>
    <dgm:pt modelId="{F7CC9A87-7C3A-4C81-B10B-5FB94752E435}" type="pres">
      <dgm:prSet presAssocID="{C2093C73-2A14-4914-BA1A-540D53FE5844}" presName="conn2-1" presStyleLbl="parChTrans1D3" presStyleIdx="8" presStyleCnt="16"/>
      <dgm:spPr/>
      <dgm:t>
        <a:bodyPr/>
        <a:lstStyle/>
        <a:p>
          <a:endParaRPr lang="en-US"/>
        </a:p>
      </dgm:t>
    </dgm:pt>
    <dgm:pt modelId="{1091C655-D791-4806-A5D1-EED9EB95D48C}" type="pres">
      <dgm:prSet presAssocID="{C2093C73-2A14-4914-BA1A-540D53FE5844}" presName="connTx" presStyleLbl="parChTrans1D3" presStyleIdx="8" presStyleCnt="16"/>
      <dgm:spPr/>
      <dgm:t>
        <a:bodyPr/>
        <a:lstStyle/>
        <a:p>
          <a:endParaRPr lang="en-US"/>
        </a:p>
      </dgm:t>
    </dgm:pt>
    <dgm:pt modelId="{8D55C121-2740-42A1-BD6F-F1DB5F2C885F}" type="pres">
      <dgm:prSet presAssocID="{CDD3DBA7-7907-4D4C-9CF0-0CBD828E0935}" presName="root2" presStyleCnt="0"/>
      <dgm:spPr/>
      <dgm:t>
        <a:bodyPr/>
        <a:lstStyle/>
        <a:p>
          <a:endParaRPr lang="en-US"/>
        </a:p>
      </dgm:t>
    </dgm:pt>
    <dgm:pt modelId="{A60BDD66-8466-4A5C-A7B9-15553C41447A}" type="pres">
      <dgm:prSet presAssocID="{CDD3DBA7-7907-4D4C-9CF0-0CBD828E0935}" presName="LevelTwoTextNode" presStyleLbl="node3" presStyleIdx="8" presStyleCnt="16" custScaleX="491653" custLinFactX="-42221" custLinFactY="158596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BA6D9-475B-438A-A5BA-5F5AEDBC5D85}" type="pres">
      <dgm:prSet presAssocID="{CDD3DBA7-7907-4D4C-9CF0-0CBD828E0935}" presName="level3hierChild" presStyleCnt="0"/>
      <dgm:spPr/>
      <dgm:t>
        <a:bodyPr/>
        <a:lstStyle/>
        <a:p>
          <a:endParaRPr lang="en-US"/>
        </a:p>
      </dgm:t>
    </dgm:pt>
    <dgm:pt modelId="{EA17134B-55CF-4FCE-84D8-4112D1B27E87}" type="pres">
      <dgm:prSet presAssocID="{A8A04151-564C-48A3-8FC6-56103EB053E2}" presName="conn2-1" presStyleLbl="parChTrans1D2" presStyleIdx="2" presStyleCnt="10"/>
      <dgm:spPr/>
      <dgm:t>
        <a:bodyPr/>
        <a:lstStyle/>
        <a:p>
          <a:endParaRPr lang="en-US"/>
        </a:p>
      </dgm:t>
    </dgm:pt>
    <dgm:pt modelId="{9CA5FD6C-44B8-44D5-B97E-F7071982AB76}" type="pres">
      <dgm:prSet presAssocID="{A8A04151-564C-48A3-8FC6-56103EB053E2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382DF96F-EF3C-49B7-B1E7-61733F3B71DA}" type="pres">
      <dgm:prSet presAssocID="{DBD07893-8325-4174-985A-42FEA7CD6F34}" presName="root2" presStyleCnt="0"/>
      <dgm:spPr/>
      <dgm:t>
        <a:bodyPr/>
        <a:lstStyle/>
        <a:p>
          <a:endParaRPr lang="en-US"/>
        </a:p>
      </dgm:t>
    </dgm:pt>
    <dgm:pt modelId="{02E66634-8533-43CD-8124-20BF9C534670}" type="pres">
      <dgm:prSet presAssocID="{DBD07893-8325-4174-985A-42FEA7CD6F34}" presName="LevelTwoTextNode" presStyleLbl="node2" presStyleIdx="2" presStyleCnt="10" custScaleX="491642" custScaleY="205682" custLinFactY="-100000" custLinFactNeighborX="87672" custLinFactNeighborY="-169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B0A1CD-5DD2-428E-AE60-9FB75EF2A875}" type="pres">
      <dgm:prSet presAssocID="{DBD07893-8325-4174-985A-42FEA7CD6F34}" presName="level3hierChild" presStyleCnt="0"/>
      <dgm:spPr/>
      <dgm:t>
        <a:bodyPr/>
        <a:lstStyle/>
        <a:p>
          <a:endParaRPr lang="en-US"/>
        </a:p>
      </dgm:t>
    </dgm:pt>
    <dgm:pt modelId="{B591A143-F6F7-4730-A3BB-C5608A17544D}" type="pres">
      <dgm:prSet presAssocID="{B24A2D0D-873D-4ACC-8E5E-40B169ED7CC5}" presName="conn2-1" presStyleLbl="parChTrans1D3" presStyleIdx="9" presStyleCnt="16"/>
      <dgm:spPr/>
      <dgm:t>
        <a:bodyPr/>
        <a:lstStyle/>
        <a:p>
          <a:endParaRPr lang="en-US"/>
        </a:p>
      </dgm:t>
    </dgm:pt>
    <dgm:pt modelId="{DD99A4D0-C8E1-4713-8B6F-47177C16D2CD}" type="pres">
      <dgm:prSet presAssocID="{B24A2D0D-873D-4ACC-8E5E-40B169ED7CC5}" presName="connTx" presStyleLbl="parChTrans1D3" presStyleIdx="9" presStyleCnt="16"/>
      <dgm:spPr/>
      <dgm:t>
        <a:bodyPr/>
        <a:lstStyle/>
        <a:p>
          <a:endParaRPr lang="en-US"/>
        </a:p>
      </dgm:t>
    </dgm:pt>
    <dgm:pt modelId="{39A8F9CE-8AEF-44FD-AB46-EF2B32DD1B2A}" type="pres">
      <dgm:prSet presAssocID="{A47B3AD9-23F5-4197-9AD1-79A05FC2214B}" presName="root2" presStyleCnt="0"/>
      <dgm:spPr/>
      <dgm:t>
        <a:bodyPr/>
        <a:lstStyle/>
        <a:p>
          <a:endParaRPr lang="en-US"/>
        </a:p>
      </dgm:t>
    </dgm:pt>
    <dgm:pt modelId="{F9CF3F07-3235-438A-9902-568032E84EEA}" type="pres">
      <dgm:prSet presAssocID="{A47B3AD9-23F5-4197-9AD1-79A05FC2214B}" presName="LevelTwoTextNode" presStyleLbl="node3" presStyleIdx="9" presStyleCnt="16" custScaleX="484790" custLinFactX="-37350" custLinFactY="200000" custLinFactNeighborX="-100000" custLinFactNeighborY="218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17A8D5-4B6B-49B7-8F9A-277EF6B9C4DD}" type="pres">
      <dgm:prSet presAssocID="{A47B3AD9-23F5-4197-9AD1-79A05FC2214B}" presName="level3hierChild" presStyleCnt="0"/>
      <dgm:spPr/>
      <dgm:t>
        <a:bodyPr/>
        <a:lstStyle/>
        <a:p>
          <a:endParaRPr lang="en-US"/>
        </a:p>
      </dgm:t>
    </dgm:pt>
    <dgm:pt modelId="{1924930D-9FC1-4AAB-8115-0334ED4D7A60}" type="pres">
      <dgm:prSet presAssocID="{9E62B28D-4623-4840-BDC6-B85EB985034D}" presName="conn2-1" presStyleLbl="parChTrans1D3" presStyleIdx="10" presStyleCnt="16"/>
      <dgm:spPr/>
      <dgm:t>
        <a:bodyPr/>
        <a:lstStyle/>
        <a:p>
          <a:endParaRPr lang="en-US"/>
        </a:p>
      </dgm:t>
    </dgm:pt>
    <dgm:pt modelId="{B7CA5772-BF62-4476-8C4B-729DFC38902C}" type="pres">
      <dgm:prSet presAssocID="{9E62B28D-4623-4840-BDC6-B85EB985034D}" presName="connTx" presStyleLbl="parChTrans1D3" presStyleIdx="10" presStyleCnt="16"/>
      <dgm:spPr/>
      <dgm:t>
        <a:bodyPr/>
        <a:lstStyle/>
        <a:p>
          <a:endParaRPr lang="en-US"/>
        </a:p>
      </dgm:t>
    </dgm:pt>
    <dgm:pt modelId="{BB95F932-B6A7-423B-9E51-2C3AD507B79E}" type="pres">
      <dgm:prSet presAssocID="{945B0772-9EDE-496E-8C0D-2BA85E180936}" presName="root2" presStyleCnt="0"/>
      <dgm:spPr/>
      <dgm:t>
        <a:bodyPr/>
        <a:lstStyle/>
        <a:p>
          <a:endParaRPr lang="en-US"/>
        </a:p>
      </dgm:t>
    </dgm:pt>
    <dgm:pt modelId="{2AEFD04A-7B25-4AE4-8EE2-EAE02357627E}" type="pres">
      <dgm:prSet presAssocID="{945B0772-9EDE-496E-8C0D-2BA85E180936}" presName="LevelTwoTextNode" presStyleLbl="node3" presStyleIdx="10" presStyleCnt="16" custScaleX="484790" custLinFactX="-37350" custLinFactY="200000" custLinFactNeighborX="-100000" custLinFactNeighborY="2136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84549B-3E39-4237-8BEF-9939314BB8A2}" type="pres">
      <dgm:prSet presAssocID="{945B0772-9EDE-496E-8C0D-2BA85E180936}" presName="level3hierChild" presStyleCnt="0"/>
      <dgm:spPr/>
      <dgm:t>
        <a:bodyPr/>
        <a:lstStyle/>
        <a:p>
          <a:endParaRPr lang="en-US"/>
        </a:p>
      </dgm:t>
    </dgm:pt>
    <dgm:pt modelId="{85A48918-AF5D-497E-BEB8-70604C314553}" type="pres">
      <dgm:prSet presAssocID="{CBAC3B47-2FDE-4F5D-8E12-5C6CFE31670C}" presName="conn2-1" presStyleLbl="parChTrans1D3" presStyleIdx="11" presStyleCnt="16"/>
      <dgm:spPr/>
      <dgm:t>
        <a:bodyPr/>
        <a:lstStyle/>
        <a:p>
          <a:endParaRPr lang="en-US"/>
        </a:p>
      </dgm:t>
    </dgm:pt>
    <dgm:pt modelId="{7143F7A7-0488-43ED-A161-D8382A3B0F1B}" type="pres">
      <dgm:prSet presAssocID="{CBAC3B47-2FDE-4F5D-8E12-5C6CFE31670C}" presName="connTx" presStyleLbl="parChTrans1D3" presStyleIdx="11" presStyleCnt="16"/>
      <dgm:spPr/>
      <dgm:t>
        <a:bodyPr/>
        <a:lstStyle/>
        <a:p>
          <a:endParaRPr lang="en-US"/>
        </a:p>
      </dgm:t>
    </dgm:pt>
    <dgm:pt modelId="{D5CF9001-C00D-494C-B43E-C6257F5BE882}" type="pres">
      <dgm:prSet presAssocID="{C57CE837-EBF8-44FE-9F80-D55C1EA5284B}" presName="root2" presStyleCnt="0"/>
      <dgm:spPr/>
      <dgm:t>
        <a:bodyPr/>
        <a:lstStyle/>
        <a:p>
          <a:endParaRPr lang="en-US"/>
        </a:p>
      </dgm:t>
    </dgm:pt>
    <dgm:pt modelId="{EA5E395F-2A4D-4493-B28A-161B64D3A538}" type="pres">
      <dgm:prSet presAssocID="{C57CE837-EBF8-44FE-9F80-D55C1EA5284B}" presName="LevelTwoTextNode" presStyleLbl="node3" presStyleIdx="11" presStyleCnt="16" custScaleX="484790" custLinFactX="-37350" custLinFactY="200000" custLinFactNeighborX="-100000" custLinFactNeighborY="2136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5CB65-D428-4855-8382-851D5CA7FA0C}" type="pres">
      <dgm:prSet presAssocID="{C57CE837-EBF8-44FE-9F80-D55C1EA5284B}" presName="level3hierChild" presStyleCnt="0"/>
      <dgm:spPr/>
      <dgm:t>
        <a:bodyPr/>
        <a:lstStyle/>
        <a:p>
          <a:endParaRPr lang="en-US"/>
        </a:p>
      </dgm:t>
    </dgm:pt>
    <dgm:pt modelId="{272CB5B3-7359-4107-ADC4-877AC54666C5}" type="pres">
      <dgm:prSet presAssocID="{57048630-85B8-45E0-848D-1D741225CA0B}" presName="conn2-1" presStyleLbl="parChTrans1D3" presStyleIdx="12" presStyleCnt="16"/>
      <dgm:spPr/>
      <dgm:t>
        <a:bodyPr/>
        <a:lstStyle/>
        <a:p>
          <a:endParaRPr lang="en-US"/>
        </a:p>
      </dgm:t>
    </dgm:pt>
    <dgm:pt modelId="{DD04E645-93A9-4715-94F6-B06906515472}" type="pres">
      <dgm:prSet presAssocID="{57048630-85B8-45E0-848D-1D741225CA0B}" presName="connTx" presStyleLbl="parChTrans1D3" presStyleIdx="12" presStyleCnt="16"/>
      <dgm:spPr/>
      <dgm:t>
        <a:bodyPr/>
        <a:lstStyle/>
        <a:p>
          <a:endParaRPr lang="en-US"/>
        </a:p>
      </dgm:t>
    </dgm:pt>
    <dgm:pt modelId="{2240E201-1FC9-4CCB-83B7-569E5291FA5A}" type="pres">
      <dgm:prSet presAssocID="{2EB28B0C-44C7-4272-A1F2-13515036965C}" presName="root2" presStyleCnt="0"/>
      <dgm:spPr/>
      <dgm:t>
        <a:bodyPr/>
        <a:lstStyle/>
        <a:p>
          <a:endParaRPr lang="en-US"/>
        </a:p>
      </dgm:t>
    </dgm:pt>
    <dgm:pt modelId="{54594A34-E09F-4A08-B321-667EE3868ADE}" type="pres">
      <dgm:prSet presAssocID="{2EB28B0C-44C7-4272-A1F2-13515036965C}" presName="LevelTwoTextNode" presStyleLbl="node3" presStyleIdx="12" presStyleCnt="16" custScaleX="484790" custLinFactX="-37350" custLinFactY="200000" custLinFactNeighborX="-100000" custLinFactNeighborY="2136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39AEE3-AD6C-4864-A9CD-435A087F8DED}" type="pres">
      <dgm:prSet presAssocID="{2EB28B0C-44C7-4272-A1F2-13515036965C}" presName="level3hierChild" presStyleCnt="0"/>
      <dgm:spPr/>
      <dgm:t>
        <a:bodyPr/>
        <a:lstStyle/>
        <a:p>
          <a:endParaRPr lang="en-US"/>
        </a:p>
      </dgm:t>
    </dgm:pt>
    <dgm:pt modelId="{0A44034B-6B33-4F5B-82C4-8536CCB9789C}" type="pres">
      <dgm:prSet presAssocID="{5348E9DC-41D2-475A-B696-DF14D9967802}" presName="conn2-1" presStyleLbl="parChTrans1D3" presStyleIdx="13" presStyleCnt="16"/>
      <dgm:spPr/>
      <dgm:t>
        <a:bodyPr/>
        <a:lstStyle/>
        <a:p>
          <a:endParaRPr lang="en-US"/>
        </a:p>
      </dgm:t>
    </dgm:pt>
    <dgm:pt modelId="{5FE9895F-2476-4367-BE07-803F6EE79504}" type="pres">
      <dgm:prSet presAssocID="{5348E9DC-41D2-475A-B696-DF14D9967802}" presName="connTx" presStyleLbl="parChTrans1D3" presStyleIdx="13" presStyleCnt="16"/>
      <dgm:spPr/>
      <dgm:t>
        <a:bodyPr/>
        <a:lstStyle/>
        <a:p>
          <a:endParaRPr lang="en-US"/>
        </a:p>
      </dgm:t>
    </dgm:pt>
    <dgm:pt modelId="{1DCBDCCC-960B-4425-AA96-859A6687D91F}" type="pres">
      <dgm:prSet presAssocID="{5CD1C892-9A55-41E7-B7FF-9656F552D91A}" presName="root2" presStyleCnt="0"/>
      <dgm:spPr/>
      <dgm:t>
        <a:bodyPr/>
        <a:lstStyle/>
        <a:p>
          <a:endParaRPr lang="en-US"/>
        </a:p>
      </dgm:t>
    </dgm:pt>
    <dgm:pt modelId="{7B99A58B-8362-4CC1-9FE8-47949F82748A}" type="pres">
      <dgm:prSet presAssocID="{5CD1C892-9A55-41E7-B7FF-9656F552D91A}" presName="LevelTwoTextNode" presStyleLbl="node3" presStyleIdx="13" presStyleCnt="16" custScaleX="484790" custLinFactX="-37350" custLinFactY="200000" custLinFactNeighborX="-100000" custLinFactNeighborY="2136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A01F04-152E-4A62-856C-E7968382B839}" type="pres">
      <dgm:prSet presAssocID="{5CD1C892-9A55-41E7-B7FF-9656F552D91A}" presName="level3hierChild" presStyleCnt="0"/>
      <dgm:spPr/>
      <dgm:t>
        <a:bodyPr/>
        <a:lstStyle/>
        <a:p>
          <a:endParaRPr lang="en-US"/>
        </a:p>
      </dgm:t>
    </dgm:pt>
    <dgm:pt modelId="{96918886-4821-45EA-B3AC-7938A19E0C86}" type="pres">
      <dgm:prSet presAssocID="{410FB17F-C1F4-40A2-B8C0-2EC75914D2DC}" presName="conn2-1" presStyleLbl="parChTrans1D2" presStyleIdx="3" presStyleCnt="10"/>
      <dgm:spPr/>
      <dgm:t>
        <a:bodyPr/>
        <a:lstStyle/>
        <a:p>
          <a:endParaRPr lang="en-US"/>
        </a:p>
      </dgm:t>
    </dgm:pt>
    <dgm:pt modelId="{23BCB16D-9E82-4430-B8AC-4D26927959F5}" type="pres">
      <dgm:prSet presAssocID="{410FB17F-C1F4-40A2-B8C0-2EC75914D2DC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ED918D37-3DB4-4EF0-BE76-F01541955819}" type="pres">
      <dgm:prSet presAssocID="{F3DBB745-E212-4A03-9AB3-051E0255AA1D}" presName="root2" presStyleCnt="0"/>
      <dgm:spPr/>
      <dgm:t>
        <a:bodyPr/>
        <a:lstStyle/>
        <a:p>
          <a:endParaRPr lang="en-US"/>
        </a:p>
      </dgm:t>
    </dgm:pt>
    <dgm:pt modelId="{D8BE680E-B4EE-43E4-B86B-C73CF1FBAEF8}" type="pres">
      <dgm:prSet presAssocID="{F3DBB745-E212-4A03-9AB3-051E0255AA1D}" presName="LevelTwoTextNode" presStyleLbl="node2" presStyleIdx="3" presStyleCnt="10" custScaleX="491642" custScaleY="205682" custLinFactY="-100000" custLinFactNeighborX="87672" custLinFactNeighborY="-169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0EF241-6E7E-44CC-885A-007C9D1220EC}" type="pres">
      <dgm:prSet presAssocID="{F3DBB745-E212-4A03-9AB3-051E0255AA1D}" presName="level3hierChild" presStyleCnt="0"/>
      <dgm:spPr/>
      <dgm:t>
        <a:bodyPr/>
        <a:lstStyle/>
        <a:p>
          <a:endParaRPr lang="en-US"/>
        </a:p>
      </dgm:t>
    </dgm:pt>
    <dgm:pt modelId="{B9D2B62A-57CE-481A-9541-22E241E84AEB}" type="pres">
      <dgm:prSet presAssocID="{3E5B7176-777C-41EC-B0D2-76F15B6F76E2}" presName="conn2-1" presStyleLbl="parChTrans1D2" presStyleIdx="4" presStyleCnt="10"/>
      <dgm:spPr/>
      <dgm:t>
        <a:bodyPr/>
        <a:lstStyle/>
        <a:p>
          <a:endParaRPr lang="en-US"/>
        </a:p>
      </dgm:t>
    </dgm:pt>
    <dgm:pt modelId="{0484E6AA-88A2-4866-8BAA-1CAA11219D2C}" type="pres">
      <dgm:prSet presAssocID="{3E5B7176-777C-41EC-B0D2-76F15B6F76E2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D64EAA10-AB91-452E-9F6D-F67AB82777C2}" type="pres">
      <dgm:prSet presAssocID="{889AA28F-A5AC-4548-9C62-24401A9374A4}" presName="root2" presStyleCnt="0"/>
      <dgm:spPr/>
      <dgm:t>
        <a:bodyPr/>
        <a:lstStyle/>
        <a:p>
          <a:endParaRPr lang="en-US"/>
        </a:p>
      </dgm:t>
    </dgm:pt>
    <dgm:pt modelId="{B6BDB01D-73B3-4EB8-8368-B357BC06152C}" type="pres">
      <dgm:prSet presAssocID="{889AA28F-A5AC-4548-9C62-24401A9374A4}" presName="LevelTwoTextNode" presStyleLbl="node2" presStyleIdx="4" presStyleCnt="10" custScaleX="491642" custScaleY="205682" custLinFactY="-100000" custLinFactNeighborX="87672" custLinFactNeighborY="-169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57D52A-4BD2-4AE8-80EB-AED9181C4E7C}" type="pres">
      <dgm:prSet presAssocID="{889AA28F-A5AC-4548-9C62-24401A9374A4}" presName="level3hierChild" presStyleCnt="0"/>
      <dgm:spPr/>
      <dgm:t>
        <a:bodyPr/>
        <a:lstStyle/>
        <a:p>
          <a:endParaRPr lang="en-US"/>
        </a:p>
      </dgm:t>
    </dgm:pt>
    <dgm:pt modelId="{DEF59222-948A-4B4A-9A8A-E944F8B5B372}" type="pres">
      <dgm:prSet presAssocID="{EFEC3452-594E-4780-BC29-20CD9B4F7940}" presName="conn2-1" presStyleLbl="parChTrans1D2" presStyleIdx="5" presStyleCnt="10"/>
      <dgm:spPr/>
      <dgm:t>
        <a:bodyPr/>
        <a:lstStyle/>
        <a:p>
          <a:endParaRPr lang="en-US"/>
        </a:p>
      </dgm:t>
    </dgm:pt>
    <dgm:pt modelId="{7F5C1A08-6198-423C-B8C4-F5B7CD06CE69}" type="pres">
      <dgm:prSet presAssocID="{EFEC3452-594E-4780-BC29-20CD9B4F7940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1CB43798-1F25-4FB8-9907-97D68D8DAED7}" type="pres">
      <dgm:prSet presAssocID="{76663638-90C9-4F87-B802-CBD72E32EAB7}" presName="root2" presStyleCnt="0"/>
      <dgm:spPr/>
      <dgm:t>
        <a:bodyPr/>
        <a:lstStyle/>
        <a:p>
          <a:endParaRPr lang="en-US"/>
        </a:p>
      </dgm:t>
    </dgm:pt>
    <dgm:pt modelId="{00DEA067-D4A7-44C1-B2AC-E980C17D896B}" type="pres">
      <dgm:prSet presAssocID="{76663638-90C9-4F87-B802-CBD72E32EAB7}" presName="LevelTwoTextNode" presStyleLbl="node2" presStyleIdx="5" presStyleCnt="10" custScaleX="491642" custScaleY="205682" custLinFactY="-100000" custLinFactNeighborX="87672" custLinFactNeighborY="-169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9656F4-AFA6-421F-AE30-518ADED38686}" type="pres">
      <dgm:prSet presAssocID="{76663638-90C9-4F87-B802-CBD72E32EAB7}" presName="level3hierChild" presStyleCnt="0"/>
      <dgm:spPr/>
      <dgm:t>
        <a:bodyPr/>
        <a:lstStyle/>
        <a:p>
          <a:endParaRPr lang="en-US"/>
        </a:p>
      </dgm:t>
    </dgm:pt>
    <dgm:pt modelId="{3FA7C235-8BB2-415E-9BAE-6B82D8440A47}" type="pres">
      <dgm:prSet presAssocID="{B13EBB42-FD53-4D0B-A206-09CE6723B8CB}" presName="conn2-1" presStyleLbl="parChTrans1D3" presStyleIdx="14" presStyleCnt="16"/>
      <dgm:spPr/>
      <dgm:t>
        <a:bodyPr/>
        <a:lstStyle/>
        <a:p>
          <a:endParaRPr lang="en-US"/>
        </a:p>
      </dgm:t>
    </dgm:pt>
    <dgm:pt modelId="{90564C33-FCF6-4C05-8248-9EE04170ABBE}" type="pres">
      <dgm:prSet presAssocID="{B13EBB42-FD53-4D0B-A206-09CE6723B8CB}" presName="connTx" presStyleLbl="parChTrans1D3" presStyleIdx="14" presStyleCnt="16"/>
      <dgm:spPr/>
      <dgm:t>
        <a:bodyPr/>
        <a:lstStyle/>
        <a:p>
          <a:endParaRPr lang="en-US"/>
        </a:p>
      </dgm:t>
    </dgm:pt>
    <dgm:pt modelId="{B5148C2E-A8E3-4DC8-B1D7-0389C0509A2E}" type="pres">
      <dgm:prSet presAssocID="{52B0EDE4-720A-4A13-9FDE-E159C55B25DE}" presName="root2" presStyleCnt="0"/>
      <dgm:spPr/>
      <dgm:t>
        <a:bodyPr/>
        <a:lstStyle/>
        <a:p>
          <a:endParaRPr lang="en-US"/>
        </a:p>
      </dgm:t>
    </dgm:pt>
    <dgm:pt modelId="{621296D1-48EA-43EA-97EE-FF22342884C1}" type="pres">
      <dgm:prSet presAssocID="{52B0EDE4-720A-4A13-9FDE-E159C55B25DE}" presName="LevelTwoTextNode" presStyleLbl="node3" presStyleIdx="14" presStyleCnt="16" custScaleX="484790" custLinFactX="-36797" custLinFactY="100000" custLinFactNeighborX="-100000" custLinFactNeighborY="143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CA76D9-0451-425E-AADF-A4A37A0FE976}" type="pres">
      <dgm:prSet presAssocID="{52B0EDE4-720A-4A13-9FDE-E159C55B25DE}" presName="level3hierChild" presStyleCnt="0"/>
      <dgm:spPr/>
      <dgm:t>
        <a:bodyPr/>
        <a:lstStyle/>
        <a:p>
          <a:endParaRPr lang="en-US"/>
        </a:p>
      </dgm:t>
    </dgm:pt>
    <dgm:pt modelId="{BE4EA564-9916-47A6-923A-DC73BC111983}" type="pres">
      <dgm:prSet presAssocID="{3652CDEA-6BC3-498D-B693-AE6D9C84ABDB}" presName="conn2-1" presStyleLbl="parChTrans1D3" presStyleIdx="15" presStyleCnt="16"/>
      <dgm:spPr/>
      <dgm:t>
        <a:bodyPr/>
        <a:lstStyle/>
        <a:p>
          <a:endParaRPr lang="en-US"/>
        </a:p>
      </dgm:t>
    </dgm:pt>
    <dgm:pt modelId="{12455592-A97E-438F-85B7-26297ECEDD7D}" type="pres">
      <dgm:prSet presAssocID="{3652CDEA-6BC3-498D-B693-AE6D9C84ABDB}" presName="connTx" presStyleLbl="parChTrans1D3" presStyleIdx="15" presStyleCnt="16"/>
      <dgm:spPr/>
      <dgm:t>
        <a:bodyPr/>
        <a:lstStyle/>
        <a:p>
          <a:endParaRPr lang="en-US"/>
        </a:p>
      </dgm:t>
    </dgm:pt>
    <dgm:pt modelId="{5EE59077-D2C2-4787-BBC6-3BEF1F27F5C5}" type="pres">
      <dgm:prSet presAssocID="{C1DCCEC1-B5AE-4F14-8FA6-CB03287AF01F}" presName="root2" presStyleCnt="0"/>
      <dgm:spPr/>
      <dgm:t>
        <a:bodyPr/>
        <a:lstStyle/>
        <a:p>
          <a:endParaRPr lang="en-US"/>
        </a:p>
      </dgm:t>
    </dgm:pt>
    <dgm:pt modelId="{15437FB1-E03F-4AB1-AB3C-62E4C1DC2F81}" type="pres">
      <dgm:prSet presAssocID="{C1DCCEC1-B5AE-4F14-8FA6-CB03287AF01F}" presName="LevelTwoTextNode" presStyleLbl="node3" presStyleIdx="15" presStyleCnt="16" custScaleX="484790" custLinFactX="-36797" custLinFactY="100000" custLinFactNeighborX="-100000" custLinFactNeighborY="143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ADACC5-585B-46DB-A02B-37837AA3CC19}" type="pres">
      <dgm:prSet presAssocID="{C1DCCEC1-B5AE-4F14-8FA6-CB03287AF01F}" presName="level3hierChild" presStyleCnt="0"/>
      <dgm:spPr/>
      <dgm:t>
        <a:bodyPr/>
        <a:lstStyle/>
        <a:p>
          <a:endParaRPr lang="en-US"/>
        </a:p>
      </dgm:t>
    </dgm:pt>
    <dgm:pt modelId="{39059622-291F-40DE-8361-722676A5D047}" type="pres">
      <dgm:prSet presAssocID="{BCAFB720-4AB2-4126-83B8-0F458D5CC02A}" presName="conn2-1" presStyleLbl="parChTrans1D2" presStyleIdx="6" presStyleCnt="10"/>
      <dgm:spPr/>
      <dgm:t>
        <a:bodyPr/>
        <a:lstStyle/>
        <a:p>
          <a:endParaRPr lang="en-US"/>
        </a:p>
      </dgm:t>
    </dgm:pt>
    <dgm:pt modelId="{434C197C-D7D5-43AD-8870-87308A9970E0}" type="pres">
      <dgm:prSet presAssocID="{BCAFB720-4AB2-4126-83B8-0F458D5CC02A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CC07F4DF-C736-4DCD-BC52-51932B72BCED}" type="pres">
      <dgm:prSet presAssocID="{EB7B0636-56EA-4726-9DB1-3B185C8E0410}" presName="root2" presStyleCnt="0"/>
      <dgm:spPr/>
      <dgm:t>
        <a:bodyPr/>
        <a:lstStyle/>
        <a:p>
          <a:endParaRPr lang="en-US"/>
        </a:p>
      </dgm:t>
    </dgm:pt>
    <dgm:pt modelId="{4A35F04D-0828-4EF2-95A9-100CE1450637}" type="pres">
      <dgm:prSet presAssocID="{EB7B0636-56EA-4726-9DB1-3B185C8E0410}" presName="LevelTwoTextNode" presStyleLbl="node2" presStyleIdx="6" presStyleCnt="10" custScaleX="491642" custScaleY="205682" custLinFactY="-100000" custLinFactNeighborX="87672" custLinFactNeighborY="-169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04616B-72C1-4685-8DC1-0E03486768F8}" type="pres">
      <dgm:prSet presAssocID="{EB7B0636-56EA-4726-9DB1-3B185C8E0410}" presName="level3hierChild" presStyleCnt="0"/>
      <dgm:spPr/>
      <dgm:t>
        <a:bodyPr/>
        <a:lstStyle/>
        <a:p>
          <a:endParaRPr lang="en-US"/>
        </a:p>
      </dgm:t>
    </dgm:pt>
    <dgm:pt modelId="{4BD9E12B-D717-44F0-916A-422C006C2D92}" type="pres">
      <dgm:prSet presAssocID="{866690E0-8294-4679-801E-8EF276D87036}" presName="conn2-1" presStyleLbl="parChTrans1D2" presStyleIdx="7" presStyleCnt="10"/>
      <dgm:spPr/>
      <dgm:t>
        <a:bodyPr/>
        <a:lstStyle/>
        <a:p>
          <a:endParaRPr lang="en-US"/>
        </a:p>
      </dgm:t>
    </dgm:pt>
    <dgm:pt modelId="{D9197D26-7DA8-48FE-94BF-68CE3F7DB215}" type="pres">
      <dgm:prSet presAssocID="{866690E0-8294-4679-801E-8EF276D87036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546BC5A5-737E-4316-8EC0-16530019AC0D}" type="pres">
      <dgm:prSet presAssocID="{F82CD0D2-9966-4210-A6D8-147AF23D4B61}" presName="root2" presStyleCnt="0"/>
      <dgm:spPr/>
      <dgm:t>
        <a:bodyPr/>
        <a:lstStyle/>
        <a:p>
          <a:endParaRPr lang="en-US"/>
        </a:p>
      </dgm:t>
    </dgm:pt>
    <dgm:pt modelId="{E28C09C0-723C-4207-866E-89EF27E381BC}" type="pres">
      <dgm:prSet presAssocID="{F82CD0D2-9966-4210-A6D8-147AF23D4B61}" presName="LevelTwoTextNode" presStyleLbl="node2" presStyleIdx="7" presStyleCnt="10" custScaleX="491642" custScaleY="205682" custLinFactY="-100000" custLinFactNeighborX="87672" custLinFactNeighborY="-169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2A262-AF7E-42C1-8829-D172D77BA59E}" type="pres">
      <dgm:prSet presAssocID="{F82CD0D2-9966-4210-A6D8-147AF23D4B61}" presName="level3hierChild" presStyleCnt="0"/>
      <dgm:spPr/>
      <dgm:t>
        <a:bodyPr/>
        <a:lstStyle/>
        <a:p>
          <a:endParaRPr lang="en-US"/>
        </a:p>
      </dgm:t>
    </dgm:pt>
    <dgm:pt modelId="{9FCD8556-12AC-493F-B6C3-88905C467794}" type="pres">
      <dgm:prSet presAssocID="{8A4E8B12-41D5-4BDE-8B92-8C911867AF5A}" presName="conn2-1" presStyleLbl="parChTrans1D2" presStyleIdx="8" presStyleCnt="10"/>
      <dgm:spPr/>
      <dgm:t>
        <a:bodyPr/>
        <a:lstStyle/>
        <a:p>
          <a:endParaRPr lang="en-US"/>
        </a:p>
      </dgm:t>
    </dgm:pt>
    <dgm:pt modelId="{9B8455B4-EC71-4A9A-A7F6-C35D39E23BED}" type="pres">
      <dgm:prSet presAssocID="{8A4E8B12-41D5-4BDE-8B92-8C911867AF5A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0DE764E8-28BA-4C27-B168-D4DCC40DA024}" type="pres">
      <dgm:prSet presAssocID="{0AF78BAD-5BFC-4D5D-9108-B82A4BA211D5}" presName="root2" presStyleCnt="0"/>
      <dgm:spPr/>
      <dgm:t>
        <a:bodyPr/>
        <a:lstStyle/>
        <a:p>
          <a:endParaRPr lang="en-US"/>
        </a:p>
      </dgm:t>
    </dgm:pt>
    <dgm:pt modelId="{F38CA124-F92A-419A-A2EC-1F19AE3622E4}" type="pres">
      <dgm:prSet presAssocID="{0AF78BAD-5BFC-4D5D-9108-B82A4BA211D5}" presName="LevelTwoTextNode" presStyleLbl="node2" presStyleIdx="8" presStyleCnt="10" custScaleX="491642" custScaleY="205682" custLinFactY="-100000" custLinFactNeighborX="87672" custLinFactNeighborY="-169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0CC9F-2D41-47E5-85B7-F0BA1864FE06}" type="pres">
      <dgm:prSet presAssocID="{0AF78BAD-5BFC-4D5D-9108-B82A4BA211D5}" presName="level3hierChild" presStyleCnt="0"/>
      <dgm:spPr/>
      <dgm:t>
        <a:bodyPr/>
        <a:lstStyle/>
        <a:p>
          <a:endParaRPr lang="en-US"/>
        </a:p>
      </dgm:t>
    </dgm:pt>
    <dgm:pt modelId="{D9388924-2005-4B87-ABC5-0A8A562702CC}" type="pres">
      <dgm:prSet presAssocID="{7C04B72C-C14F-4AD9-B06B-5D580615057E}" presName="conn2-1" presStyleLbl="parChTrans1D2" presStyleIdx="9" presStyleCnt="10"/>
      <dgm:spPr/>
      <dgm:t>
        <a:bodyPr/>
        <a:lstStyle/>
        <a:p>
          <a:endParaRPr lang="en-US"/>
        </a:p>
      </dgm:t>
    </dgm:pt>
    <dgm:pt modelId="{18DBA042-A54F-4CF1-9646-0DAE47CE74BA}" type="pres">
      <dgm:prSet presAssocID="{7C04B72C-C14F-4AD9-B06B-5D580615057E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4C557871-53C2-40A4-8BAB-10F797221102}" type="pres">
      <dgm:prSet presAssocID="{98FC9A95-CDEA-4B2F-B7A8-042D4F9B70F8}" presName="root2" presStyleCnt="0"/>
      <dgm:spPr/>
      <dgm:t>
        <a:bodyPr/>
        <a:lstStyle/>
        <a:p>
          <a:endParaRPr lang="en-US"/>
        </a:p>
      </dgm:t>
    </dgm:pt>
    <dgm:pt modelId="{87AB5CC3-6E54-4329-92B6-6A93FBF86D92}" type="pres">
      <dgm:prSet presAssocID="{98FC9A95-CDEA-4B2F-B7A8-042D4F9B70F8}" presName="LevelTwoTextNode" presStyleLbl="node2" presStyleIdx="9" presStyleCnt="10" custScaleX="491642" custScaleY="205682" custLinFactY="-100000" custLinFactNeighborX="87672" custLinFactNeighborY="-1835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F3AC24-DEDF-40B5-9036-2D5C1BC6F590}" type="pres">
      <dgm:prSet presAssocID="{98FC9A95-CDEA-4B2F-B7A8-042D4F9B70F8}" presName="level3hierChild" presStyleCnt="0"/>
      <dgm:spPr/>
      <dgm:t>
        <a:bodyPr/>
        <a:lstStyle/>
        <a:p>
          <a:endParaRPr lang="en-US"/>
        </a:p>
      </dgm:t>
    </dgm:pt>
  </dgm:ptLst>
  <dgm:cxnLst>
    <dgm:cxn modelId="{0AAB52E2-BEDF-4D74-9952-2888EC9EBB19}" type="presOf" srcId="{21FA2E0C-E910-4E75-9FF9-DC9BB69BACF3}" destId="{5006ED8E-7D9E-4408-8EDD-180F0F6D31B9}" srcOrd="1" destOrd="0" presId="urn:microsoft.com/office/officeart/2005/8/layout/hierarchy2"/>
    <dgm:cxn modelId="{C9E0E9B5-019D-4F85-A3DF-6850FAC6A7BB}" type="presOf" srcId="{BD0ECF28-8502-4BBE-99BC-F0AECDC14D13}" destId="{25F903CE-81C4-4E84-ADF9-14A5C5D39ED5}" srcOrd="0" destOrd="0" presId="urn:microsoft.com/office/officeart/2005/8/layout/hierarchy2"/>
    <dgm:cxn modelId="{2F4CC4F8-67F0-4D01-8A17-EF1C783A351C}" type="presOf" srcId="{B24A2D0D-873D-4ACC-8E5E-40B169ED7CC5}" destId="{DD99A4D0-C8E1-4713-8B6F-47177C16D2CD}" srcOrd="1" destOrd="0" presId="urn:microsoft.com/office/officeart/2005/8/layout/hierarchy2"/>
    <dgm:cxn modelId="{DA75CE34-6B9A-4C16-8C72-215C1C46995C}" srcId="{ACFBE907-3473-488D-BFB1-B48FB7E94257}" destId="{CDD3DBA7-7907-4D4C-9CF0-0CBD828E0935}" srcOrd="2" destOrd="0" parTransId="{C2093C73-2A14-4914-BA1A-540D53FE5844}" sibTransId="{4371B3E1-2D83-4B07-95EE-5EE354DE3412}"/>
    <dgm:cxn modelId="{B213932B-4102-4AAE-BDF2-DB14D62C9C01}" type="presOf" srcId="{3652CDEA-6BC3-498D-B693-AE6D9C84ABDB}" destId="{12455592-A97E-438F-85B7-26297ECEDD7D}" srcOrd="1" destOrd="0" presId="urn:microsoft.com/office/officeart/2005/8/layout/hierarchy2"/>
    <dgm:cxn modelId="{F8E4C4DF-0F05-4368-97D6-EFEB7D78171F}" type="presOf" srcId="{BD0ECF28-8502-4BBE-99BC-F0AECDC14D13}" destId="{7871E5FE-7063-48EB-B238-22285EF40217}" srcOrd="1" destOrd="0" presId="urn:microsoft.com/office/officeart/2005/8/layout/hierarchy2"/>
    <dgm:cxn modelId="{5C45A628-A1DE-4680-803C-EE8B3DED4B62}" type="presOf" srcId="{8A4E8B12-41D5-4BDE-8B92-8C911867AF5A}" destId="{9FCD8556-12AC-493F-B6C3-88905C467794}" srcOrd="0" destOrd="0" presId="urn:microsoft.com/office/officeart/2005/8/layout/hierarchy2"/>
    <dgm:cxn modelId="{0F89D77C-A7DF-401F-B993-F36C2DD01BB9}" type="presOf" srcId="{E0FB3F21-B993-492D-9504-4E50B86E5586}" destId="{51C4DB5A-2377-4E7C-81F6-678A78322CCE}" srcOrd="1" destOrd="0" presId="urn:microsoft.com/office/officeart/2005/8/layout/hierarchy2"/>
    <dgm:cxn modelId="{BAE9EDF4-0FBA-4CB8-9E26-DA2466487A48}" srcId="{6AC83FAF-E2B8-4D04-8846-64E426634420}" destId="{59A96DD1-1BAB-45BC-BA49-60DBB22A4774}" srcOrd="4" destOrd="0" parTransId="{7A803ECF-F702-4B0A-A6E2-4F5CFD8F49A0}" sibTransId="{5890D7D0-31B4-4321-A148-9A65AC6865BA}"/>
    <dgm:cxn modelId="{6CCC51E0-6676-4802-A0EF-0C9A26D4572C}" type="presOf" srcId="{B2936682-D357-4EA3-A337-AF109D66A395}" destId="{6FB47B67-5841-42C9-B6E7-9F24B981E82B}" srcOrd="0" destOrd="0" presId="urn:microsoft.com/office/officeart/2005/8/layout/hierarchy2"/>
    <dgm:cxn modelId="{81178D10-AE61-40EA-82D0-79C11B909AE3}" type="presOf" srcId="{DBD07893-8325-4174-985A-42FEA7CD6F34}" destId="{02E66634-8533-43CD-8124-20BF9C534670}" srcOrd="0" destOrd="0" presId="urn:microsoft.com/office/officeart/2005/8/layout/hierarchy2"/>
    <dgm:cxn modelId="{4B0ECE6D-9770-4B2E-88B7-0FF8DBF0DF5D}" type="presOf" srcId="{E85E780F-0401-4CF3-9D43-A0FD5E852A80}" destId="{C9151AA7-09DA-4DA7-85D0-C9A4ED8AA883}" srcOrd="1" destOrd="0" presId="urn:microsoft.com/office/officeart/2005/8/layout/hierarchy2"/>
    <dgm:cxn modelId="{6CE0CBB2-B859-4FB5-8B61-CFF8D372277C}" srcId="{4642A7D5-17ED-417D-890A-A781D69197C3}" destId="{76663638-90C9-4F87-B802-CBD72E32EAB7}" srcOrd="5" destOrd="0" parTransId="{EFEC3452-594E-4780-BC29-20CD9B4F7940}" sibTransId="{62CC1253-43C2-4B1B-9987-EC25BE594124}"/>
    <dgm:cxn modelId="{6A7DB336-02D4-4ADD-8311-3F2D7D2C58F1}" srcId="{ACFBE907-3473-488D-BFB1-B48FB7E94257}" destId="{38E0842B-D96A-42E7-A7FA-3CC33C568F66}" srcOrd="1" destOrd="0" parTransId="{B2936682-D357-4EA3-A337-AF109D66A395}" sibTransId="{74771AF4-B274-438B-8ADD-1552AA490A7F}"/>
    <dgm:cxn modelId="{1A17703A-658A-4D39-9241-7BE65E3854AC}" type="presOf" srcId="{EB7B0636-56EA-4726-9DB1-3B185C8E0410}" destId="{4A35F04D-0828-4EF2-95A9-100CE1450637}" srcOrd="0" destOrd="0" presId="urn:microsoft.com/office/officeart/2005/8/layout/hierarchy2"/>
    <dgm:cxn modelId="{6D7F753D-616A-48BE-86B5-CA52C3832C63}" type="presOf" srcId="{7A803ECF-F702-4B0A-A6E2-4F5CFD8F49A0}" destId="{B008F3CB-7530-4D58-A9F1-A00FA895017C}" srcOrd="1" destOrd="0" presId="urn:microsoft.com/office/officeart/2005/8/layout/hierarchy2"/>
    <dgm:cxn modelId="{2FF83293-B833-42BF-857C-ED68EB7D4657}" type="presOf" srcId="{59A96DD1-1BAB-45BC-BA49-60DBB22A4774}" destId="{52144121-39F4-4DE2-816E-C3ED5992B6A6}" srcOrd="0" destOrd="0" presId="urn:microsoft.com/office/officeart/2005/8/layout/hierarchy2"/>
    <dgm:cxn modelId="{4D79947A-6975-46C2-B081-731F7918D51F}" type="presOf" srcId="{7C04B72C-C14F-4AD9-B06B-5D580615057E}" destId="{D9388924-2005-4B87-ABC5-0A8A562702CC}" srcOrd="0" destOrd="0" presId="urn:microsoft.com/office/officeart/2005/8/layout/hierarchy2"/>
    <dgm:cxn modelId="{CBAC9A78-5834-476C-9512-CDF3F6D4B286}" srcId="{6AC83FAF-E2B8-4D04-8846-64E426634420}" destId="{6E286E26-DC0C-415A-8EBA-E9014301F622}" srcOrd="2" destOrd="0" parTransId="{A25EFCD5-7D74-4907-A528-472783ED72E3}" sibTransId="{A26283B8-30EB-415F-A7F8-7D5687AD626F}"/>
    <dgm:cxn modelId="{306A8456-A3E0-4D86-8C42-D9B70AA6D59A}" type="presOf" srcId="{B13EBB42-FD53-4D0B-A206-09CE6723B8CB}" destId="{3FA7C235-8BB2-415E-9BAE-6B82D8440A47}" srcOrd="0" destOrd="0" presId="urn:microsoft.com/office/officeart/2005/8/layout/hierarchy2"/>
    <dgm:cxn modelId="{9E4A82E2-2699-4404-B2A4-0840C3DDC0F8}" srcId="{DBD07893-8325-4174-985A-42FEA7CD6F34}" destId="{A47B3AD9-23F5-4197-9AD1-79A05FC2214B}" srcOrd="0" destOrd="0" parTransId="{B24A2D0D-873D-4ACC-8E5E-40B169ED7CC5}" sibTransId="{6B6DC3E2-ADF3-4B76-9DD8-D3E0C0F32FC7}"/>
    <dgm:cxn modelId="{FD4BADEA-8C53-45D8-BA83-33142ABDAF43}" type="presOf" srcId="{57048630-85B8-45E0-848D-1D741225CA0B}" destId="{DD04E645-93A9-4715-94F6-B06906515472}" srcOrd="1" destOrd="0" presId="urn:microsoft.com/office/officeart/2005/8/layout/hierarchy2"/>
    <dgm:cxn modelId="{A3BA9452-C1CF-4B37-9B85-9B868F7EA78E}" srcId="{6AC83FAF-E2B8-4D04-8846-64E426634420}" destId="{6A525701-484A-448C-9012-7019753258FF}" srcOrd="1" destOrd="0" parTransId="{21FA2E0C-E910-4E75-9FF9-DC9BB69BACF3}" sibTransId="{75809B92-52E1-4277-A752-3226DA003252}"/>
    <dgm:cxn modelId="{B99AAD94-92E8-4F85-8449-5C02EE9B92EF}" type="presOf" srcId="{2B7C8959-D211-451A-BF33-144E333B90AE}" destId="{39C1FD38-805F-467F-8CB4-690A8EDC8EFB}" srcOrd="0" destOrd="0" presId="urn:microsoft.com/office/officeart/2005/8/layout/hierarchy2"/>
    <dgm:cxn modelId="{FB023663-9224-4890-992D-D9E9AAA0A956}" srcId="{6AC83FAF-E2B8-4D04-8846-64E426634420}" destId="{C62211A9-A171-481A-B597-3DC9608F0A5C}" srcOrd="5" destOrd="0" parTransId="{34BB532E-1155-4154-A3F2-03B9C4BCB541}" sibTransId="{989144CC-2F7C-48F7-84EC-3B4079A213F0}"/>
    <dgm:cxn modelId="{6A06F31B-37B5-4323-907E-19682240F212}" type="presOf" srcId="{57048630-85B8-45E0-848D-1D741225CA0B}" destId="{272CB5B3-7359-4107-ADC4-877AC54666C5}" srcOrd="0" destOrd="0" presId="urn:microsoft.com/office/officeart/2005/8/layout/hierarchy2"/>
    <dgm:cxn modelId="{E6B47276-5177-4996-8DD5-B04747E9CDA9}" type="presOf" srcId="{F82CD0D2-9966-4210-A6D8-147AF23D4B61}" destId="{E28C09C0-723C-4207-866E-89EF27E381BC}" srcOrd="0" destOrd="0" presId="urn:microsoft.com/office/officeart/2005/8/layout/hierarchy2"/>
    <dgm:cxn modelId="{0F6B612B-CD16-4606-B0D8-B5CB1DB38D1C}" type="presOf" srcId="{CBAC3B47-2FDE-4F5D-8E12-5C6CFE31670C}" destId="{85A48918-AF5D-497E-BEB8-70604C314553}" srcOrd="0" destOrd="0" presId="urn:microsoft.com/office/officeart/2005/8/layout/hierarchy2"/>
    <dgm:cxn modelId="{2D9698BA-6693-4420-B8CD-92FDF11F3D80}" type="presOf" srcId="{7C04B72C-C14F-4AD9-B06B-5D580615057E}" destId="{18DBA042-A54F-4CF1-9646-0DAE47CE74BA}" srcOrd="1" destOrd="0" presId="urn:microsoft.com/office/officeart/2005/8/layout/hierarchy2"/>
    <dgm:cxn modelId="{BB2BE323-1262-4F79-B289-A2B94C4C78FF}" type="presOf" srcId="{BCAFB720-4AB2-4126-83B8-0F458D5CC02A}" destId="{434C197C-D7D5-43AD-8870-87308A9970E0}" srcOrd="1" destOrd="0" presId="urn:microsoft.com/office/officeart/2005/8/layout/hierarchy2"/>
    <dgm:cxn modelId="{A64EB8BA-9028-4EFF-878C-63BD59A7BBBC}" type="presOf" srcId="{0AF78BAD-5BFC-4D5D-9108-B82A4BA211D5}" destId="{F38CA124-F92A-419A-A2EC-1F19AE3622E4}" srcOrd="0" destOrd="0" presId="urn:microsoft.com/office/officeart/2005/8/layout/hierarchy2"/>
    <dgm:cxn modelId="{A1D124DC-881C-4DD3-A379-5DFFAF70B837}" type="presOf" srcId="{5348E9DC-41D2-475A-B696-DF14D9967802}" destId="{5FE9895F-2476-4367-BE07-803F6EE79504}" srcOrd="1" destOrd="0" presId="urn:microsoft.com/office/officeart/2005/8/layout/hierarchy2"/>
    <dgm:cxn modelId="{6EF1CE71-FF32-40F3-9ADF-1FCD4E544D14}" type="presOf" srcId="{EFEC3452-594E-4780-BC29-20CD9B4F7940}" destId="{7F5C1A08-6198-423C-B8C4-F5B7CD06CE69}" srcOrd="1" destOrd="0" presId="urn:microsoft.com/office/officeart/2005/8/layout/hierarchy2"/>
    <dgm:cxn modelId="{B854C6D8-1FC0-41B3-A826-B73142DCA209}" type="presOf" srcId="{E0FB3F21-B993-492D-9504-4E50B86E5586}" destId="{1FC06950-80F9-4370-895F-676C8AE3315D}" srcOrd="0" destOrd="0" presId="urn:microsoft.com/office/officeart/2005/8/layout/hierarchy2"/>
    <dgm:cxn modelId="{9AA7AF10-B8AE-43AD-81D3-137D9356BF8C}" type="presOf" srcId="{21FA2E0C-E910-4E75-9FF9-DC9BB69BACF3}" destId="{10B64CF8-338F-46A2-9BF2-F73872B8713A}" srcOrd="0" destOrd="0" presId="urn:microsoft.com/office/officeart/2005/8/layout/hierarchy2"/>
    <dgm:cxn modelId="{25A63AF7-FD28-4F2B-AFE3-5407D114847A}" srcId="{4642A7D5-17ED-417D-890A-A781D69197C3}" destId="{DBD07893-8325-4174-985A-42FEA7CD6F34}" srcOrd="2" destOrd="0" parTransId="{A8A04151-564C-48A3-8FC6-56103EB053E2}" sibTransId="{42212F22-3166-42E1-B817-09FC893BDCA3}"/>
    <dgm:cxn modelId="{20F72959-84F1-40E9-BBF0-655092660835}" type="presOf" srcId="{B13EBB42-FD53-4D0B-A206-09CE6723B8CB}" destId="{90564C33-FCF6-4C05-8248-9EE04170ABBE}" srcOrd="1" destOrd="0" presId="urn:microsoft.com/office/officeart/2005/8/layout/hierarchy2"/>
    <dgm:cxn modelId="{E076E907-C382-493D-B533-7B177A1CFCD4}" type="presOf" srcId="{5348E9DC-41D2-475A-B696-DF14D9967802}" destId="{0A44034B-6B33-4F5B-82C4-8536CCB9789C}" srcOrd="0" destOrd="0" presId="urn:microsoft.com/office/officeart/2005/8/layout/hierarchy2"/>
    <dgm:cxn modelId="{1A5216AD-71E8-4A68-80D7-1469080B682B}" srcId="{4642A7D5-17ED-417D-890A-A781D69197C3}" destId="{F82CD0D2-9966-4210-A6D8-147AF23D4B61}" srcOrd="7" destOrd="0" parTransId="{866690E0-8294-4679-801E-8EF276D87036}" sibTransId="{63CB49BE-867C-40D0-827A-8D0199E7F2C4}"/>
    <dgm:cxn modelId="{2E9056CF-2FEA-4D57-B724-8ED0FE60DA39}" type="presOf" srcId="{410FB17F-C1F4-40A2-B8C0-2EC75914D2DC}" destId="{96918886-4821-45EA-B3AC-7938A19E0C86}" srcOrd="0" destOrd="0" presId="urn:microsoft.com/office/officeart/2005/8/layout/hierarchy2"/>
    <dgm:cxn modelId="{9CE45337-253C-47BF-B40F-4B58BD9AD4F9}" type="presOf" srcId="{866690E0-8294-4679-801E-8EF276D87036}" destId="{D9197D26-7DA8-48FE-94BF-68CE3F7DB215}" srcOrd="1" destOrd="0" presId="urn:microsoft.com/office/officeart/2005/8/layout/hierarchy2"/>
    <dgm:cxn modelId="{C727E595-3631-4974-A876-E4AAF25EAD35}" type="presOf" srcId="{889AA28F-A5AC-4548-9C62-24401A9374A4}" destId="{B6BDB01D-73B3-4EB8-8368-B357BC06152C}" srcOrd="0" destOrd="0" presId="urn:microsoft.com/office/officeart/2005/8/layout/hierarchy2"/>
    <dgm:cxn modelId="{97983A95-78B7-47CB-91BD-CC89EBF83E2E}" srcId="{76663638-90C9-4F87-B802-CBD72E32EAB7}" destId="{52B0EDE4-720A-4A13-9FDE-E159C55B25DE}" srcOrd="0" destOrd="0" parTransId="{B13EBB42-FD53-4D0B-A206-09CE6723B8CB}" sibTransId="{E8C4FB69-CC6A-4F69-8404-AECA9D03F3C1}"/>
    <dgm:cxn modelId="{797B370F-68AD-4904-AEE4-0AADA1995390}" srcId="{DBD07893-8325-4174-985A-42FEA7CD6F34}" destId="{C57CE837-EBF8-44FE-9F80-D55C1EA5284B}" srcOrd="2" destOrd="0" parTransId="{CBAC3B47-2FDE-4F5D-8E12-5C6CFE31670C}" sibTransId="{740309A5-B495-4DC6-91AC-918A46563F4B}"/>
    <dgm:cxn modelId="{EC59DCC5-019D-478E-AC1E-2518AE02084A}" type="presOf" srcId="{A8A04151-564C-48A3-8FC6-56103EB053E2}" destId="{9CA5FD6C-44B8-44D5-B97E-F7071982AB76}" srcOrd="1" destOrd="0" presId="urn:microsoft.com/office/officeart/2005/8/layout/hierarchy2"/>
    <dgm:cxn modelId="{205999B2-ED87-47E8-A19E-D260DD09476C}" type="presOf" srcId="{6E286E26-DC0C-415A-8EBA-E9014301F622}" destId="{BE62CBA3-77F1-4911-B45C-3A9DB81FBA97}" srcOrd="0" destOrd="0" presId="urn:microsoft.com/office/officeart/2005/8/layout/hierarchy2"/>
    <dgm:cxn modelId="{DA678D68-9A19-4833-8EB0-8F5A63BBFB79}" srcId="{F474218A-ABE9-4A27-A1C8-814F73E9B841}" destId="{4642A7D5-17ED-417D-890A-A781D69197C3}" srcOrd="0" destOrd="0" parTransId="{83258A0B-A5EB-4D3D-B8F1-383F0A4B63A4}" sibTransId="{E39419EB-2A5A-4474-9042-576E05FA7D33}"/>
    <dgm:cxn modelId="{6FB31FEA-B607-4B34-93E5-6AAA3682350D}" type="presOf" srcId="{34BB532E-1155-4154-A3F2-03B9C4BCB541}" destId="{BD42ECB0-3211-498D-A3E7-D801C15405C5}" srcOrd="1" destOrd="0" presId="urn:microsoft.com/office/officeart/2005/8/layout/hierarchy2"/>
    <dgm:cxn modelId="{9B592795-6103-4450-8FDF-DEE7FC54459C}" type="presOf" srcId="{A25EFCD5-7D74-4907-A528-472783ED72E3}" destId="{533AE78D-AFFE-4040-882E-2D5070F0683C}" srcOrd="1" destOrd="0" presId="urn:microsoft.com/office/officeart/2005/8/layout/hierarchy2"/>
    <dgm:cxn modelId="{AB93B9EA-02ED-40ED-B675-49D7D922F699}" srcId="{6AC83FAF-E2B8-4D04-8846-64E426634420}" destId="{DAB093AC-59C7-4946-8F80-D460C3CD59D9}" srcOrd="3" destOrd="0" parTransId="{D200F14C-C7C0-4FB0-87FF-39744F679A2F}" sibTransId="{3DFC9040-D7A3-47BA-A0EC-52301AB462BD}"/>
    <dgm:cxn modelId="{A6E372E5-6479-4922-8E2D-A9DE6123E5D7}" type="presOf" srcId="{ACFBE907-3473-488D-BFB1-B48FB7E94257}" destId="{C3D57A64-C2F6-4001-96B4-0A846243009D}" srcOrd="0" destOrd="0" presId="urn:microsoft.com/office/officeart/2005/8/layout/hierarchy2"/>
    <dgm:cxn modelId="{EDE4763B-0985-43DA-8393-642AC96EAC14}" type="presOf" srcId="{D200F14C-C7C0-4FB0-87FF-39744F679A2F}" destId="{54D7D8B7-88A5-4692-A7E1-3349D00C7EFB}" srcOrd="0" destOrd="0" presId="urn:microsoft.com/office/officeart/2005/8/layout/hierarchy2"/>
    <dgm:cxn modelId="{499C8DBA-C830-4618-8705-E812B6664CE1}" type="presOf" srcId="{2EB28B0C-44C7-4272-A1F2-13515036965C}" destId="{54594A34-E09F-4A08-B321-667EE3868ADE}" srcOrd="0" destOrd="0" presId="urn:microsoft.com/office/officeart/2005/8/layout/hierarchy2"/>
    <dgm:cxn modelId="{E2E0D154-A3FB-46B8-A8B9-C199D977D89D}" type="presOf" srcId="{A47B3AD9-23F5-4197-9AD1-79A05FC2214B}" destId="{F9CF3F07-3235-438A-9902-568032E84EEA}" srcOrd="0" destOrd="0" presId="urn:microsoft.com/office/officeart/2005/8/layout/hierarchy2"/>
    <dgm:cxn modelId="{9E53ACE4-9E58-4D66-A564-53E32FF92FCF}" type="presOf" srcId="{C2093C73-2A14-4914-BA1A-540D53FE5844}" destId="{F7CC9A87-7C3A-4C81-B10B-5FB94752E435}" srcOrd="0" destOrd="0" presId="urn:microsoft.com/office/officeart/2005/8/layout/hierarchy2"/>
    <dgm:cxn modelId="{A9180E69-BE0C-4CB3-8B6B-D3622D2A99D2}" type="presOf" srcId="{49A72153-301B-4818-9C36-6EEFD649FA61}" destId="{BF13E08F-E937-4588-AF9F-97F359D16FC8}" srcOrd="1" destOrd="0" presId="urn:microsoft.com/office/officeart/2005/8/layout/hierarchy2"/>
    <dgm:cxn modelId="{77BBD506-4CF5-410D-993A-418BF5CF9C09}" srcId="{DBD07893-8325-4174-985A-42FEA7CD6F34}" destId="{2EB28B0C-44C7-4272-A1F2-13515036965C}" srcOrd="3" destOrd="0" parTransId="{57048630-85B8-45E0-848D-1D741225CA0B}" sibTransId="{91828EC9-6962-445C-A880-F81362EA351B}"/>
    <dgm:cxn modelId="{D5E7AF3D-7BF2-404B-ADC6-CFBB51A3E284}" srcId="{6AC83FAF-E2B8-4D04-8846-64E426634420}" destId="{3B09E86E-6B44-4C9E-B272-41C7B1A5B34A}" srcOrd="0" destOrd="0" parTransId="{E85E780F-0401-4CF3-9D43-A0FD5E852A80}" sibTransId="{648C1D75-5393-463E-AC94-196A480136C2}"/>
    <dgm:cxn modelId="{3D783FC9-E5B0-4A76-A5A0-2C0FA1148F2E}" srcId="{76663638-90C9-4F87-B802-CBD72E32EAB7}" destId="{C1DCCEC1-B5AE-4F14-8FA6-CB03287AF01F}" srcOrd="1" destOrd="0" parTransId="{3652CDEA-6BC3-498D-B693-AE6D9C84ABDB}" sibTransId="{335095D2-7DF8-4333-9CA3-FC66E347D82C}"/>
    <dgm:cxn modelId="{12A87D9D-A667-403B-AE31-12C19C539FC4}" srcId="{4642A7D5-17ED-417D-890A-A781D69197C3}" destId="{EB7B0636-56EA-4726-9DB1-3B185C8E0410}" srcOrd="6" destOrd="0" parTransId="{BCAFB720-4AB2-4126-83B8-0F458D5CC02A}" sibTransId="{944ED3DF-C68E-44D2-85B1-F43DAC418153}"/>
    <dgm:cxn modelId="{76DAB299-89BB-44F0-8D4E-F8E88123F0EE}" type="presOf" srcId="{C2093C73-2A14-4914-BA1A-540D53FE5844}" destId="{1091C655-D791-4806-A5D1-EED9EB95D48C}" srcOrd="1" destOrd="0" presId="urn:microsoft.com/office/officeart/2005/8/layout/hierarchy2"/>
    <dgm:cxn modelId="{DE9CA123-A8C5-4CD3-B4D3-656E1B4D1725}" srcId="{4642A7D5-17ED-417D-890A-A781D69197C3}" destId="{0AF78BAD-5BFC-4D5D-9108-B82A4BA211D5}" srcOrd="8" destOrd="0" parTransId="{8A4E8B12-41D5-4BDE-8B92-8C911867AF5A}" sibTransId="{4EFFB4C6-FF3D-4FEE-AE38-AE058B80D397}"/>
    <dgm:cxn modelId="{19FE9F3A-8C15-4ABC-89F9-60F568634F07}" type="presOf" srcId="{CDD3DBA7-7907-4D4C-9CF0-0CBD828E0935}" destId="{A60BDD66-8466-4A5C-A7B9-15553C41447A}" srcOrd="0" destOrd="0" presId="urn:microsoft.com/office/officeart/2005/8/layout/hierarchy2"/>
    <dgm:cxn modelId="{D57ED197-5669-4006-A3DE-F77A893A4CC5}" type="presOf" srcId="{CBAC3B47-2FDE-4F5D-8E12-5C6CFE31670C}" destId="{7143F7A7-0488-43ED-A161-D8382A3B0F1B}" srcOrd="1" destOrd="0" presId="urn:microsoft.com/office/officeart/2005/8/layout/hierarchy2"/>
    <dgm:cxn modelId="{4FDBBEC2-701F-403B-9212-D90EA604F8F6}" type="presOf" srcId="{D200F14C-C7C0-4FB0-87FF-39744F679A2F}" destId="{68584410-9CDC-426A-893A-37C34F36A145}" srcOrd="1" destOrd="0" presId="urn:microsoft.com/office/officeart/2005/8/layout/hierarchy2"/>
    <dgm:cxn modelId="{ED71ED7F-D70D-4921-9034-DFA3152CC4EF}" type="presOf" srcId="{DAB093AC-59C7-4946-8F80-D460C3CD59D9}" destId="{39C88F0A-192E-4A59-8F99-EB15CFFEA486}" srcOrd="0" destOrd="0" presId="urn:microsoft.com/office/officeart/2005/8/layout/hierarchy2"/>
    <dgm:cxn modelId="{CCF5ADA4-CC81-464A-A368-42A73B772FA5}" type="presOf" srcId="{38E0842B-D96A-42E7-A7FA-3CC33C568F66}" destId="{49448B06-92AF-4FC4-B2BD-15095321FAE8}" srcOrd="0" destOrd="0" presId="urn:microsoft.com/office/officeart/2005/8/layout/hierarchy2"/>
    <dgm:cxn modelId="{82BC975D-A3FA-4958-89D4-4790C50C21F4}" type="presOf" srcId="{6A525701-484A-448C-9012-7019753258FF}" destId="{7801FB5C-89FE-435C-B355-0BE85F69E605}" srcOrd="0" destOrd="0" presId="urn:microsoft.com/office/officeart/2005/8/layout/hierarchy2"/>
    <dgm:cxn modelId="{7033FEAB-7E71-49B9-A2F2-3CE9C6BF0029}" type="presOf" srcId="{6AC83FAF-E2B8-4D04-8846-64E426634420}" destId="{B23D74F4-9A06-4695-86FA-C28CDB6633D9}" srcOrd="0" destOrd="0" presId="urn:microsoft.com/office/officeart/2005/8/layout/hierarchy2"/>
    <dgm:cxn modelId="{7EB775D3-6A33-4F62-989D-9505F6885CAE}" type="presOf" srcId="{5CD1C892-9A55-41E7-B7FF-9656F552D91A}" destId="{7B99A58B-8362-4CC1-9FE8-47949F82748A}" srcOrd="0" destOrd="0" presId="urn:microsoft.com/office/officeart/2005/8/layout/hierarchy2"/>
    <dgm:cxn modelId="{4B21F1CA-3A97-4C74-82D5-42B9F0CFD2BF}" type="presOf" srcId="{3B09E86E-6B44-4C9E-B272-41C7B1A5B34A}" destId="{A28559AF-46A9-48E0-ADFD-4E6AF68CF9B9}" srcOrd="0" destOrd="0" presId="urn:microsoft.com/office/officeart/2005/8/layout/hierarchy2"/>
    <dgm:cxn modelId="{2889CB31-EA99-4FC4-A5FA-A6FF9F13600E}" type="presOf" srcId="{9E62B28D-4623-4840-BDC6-B85EB985034D}" destId="{1924930D-9FC1-4AAB-8115-0334ED4D7A60}" srcOrd="0" destOrd="0" presId="urn:microsoft.com/office/officeart/2005/8/layout/hierarchy2"/>
    <dgm:cxn modelId="{778A0F82-9566-4467-80D0-DBC43DA6C8C2}" type="presOf" srcId="{4642A7D5-17ED-417D-890A-A781D69197C3}" destId="{56D0EEA2-03EA-4792-A87F-9ED267885098}" srcOrd="0" destOrd="0" presId="urn:microsoft.com/office/officeart/2005/8/layout/hierarchy2"/>
    <dgm:cxn modelId="{6A6C8D76-A443-4A05-818A-1E4748C4059F}" type="presOf" srcId="{C1DCCEC1-B5AE-4F14-8FA6-CB03287AF01F}" destId="{15437FB1-E03F-4AB1-AB3C-62E4C1DC2F81}" srcOrd="0" destOrd="0" presId="urn:microsoft.com/office/officeart/2005/8/layout/hierarchy2"/>
    <dgm:cxn modelId="{0E392EBF-FF9D-40DB-B927-B521E473A78E}" type="presOf" srcId="{9E62B28D-4623-4840-BDC6-B85EB985034D}" destId="{B7CA5772-BF62-4476-8C4B-729DFC38902C}" srcOrd="1" destOrd="0" presId="urn:microsoft.com/office/officeart/2005/8/layout/hierarchy2"/>
    <dgm:cxn modelId="{D4B40791-F661-4938-8E71-D397F5A260C5}" type="presOf" srcId="{F3DBB745-E212-4A03-9AB3-051E0255AA1D}" destId="{D8BE680E-B4EE-43E4-B86B-C73CF1FBAEF8}" srcOrd="0" destOrd="0" presId="urn:microsoft.com/office/officeart/2005/8/layout/hierarchy2"/>
    <dgm:cxn modelId="{5403A048-B4A9-4CC5-B49F-A14E62DEDD67}" srcId="{4642A7D5-17ED-417D-890A-A781D69197C3}" destId="{98FC9A95-CDEA-4B2F-B7A8-042D4F9B70F8}" srcOrd="9" destOrd="0" parTransId="{7C04B72C-C14F-4AD9-B06B-5D580615057E}" sibTransId="{985E7966-375F-4223-B89B-43DE00A0E9E3}"/>
    <dgm:cxn modelId="{CA48BA6D-C73D-4D33-A58D-F47310275954}" type="presOf" srcId="{52B0EDE4-720A-4A13-9FDE-E159C55B25DE}" destId="{621296D1-48EA-43EA-97EE-FF22342884C1}" srcOrd="0" destOrd="0" presId="urn:microsoft.com/office/officeart/2005/8/layout/hierarchy2"/>
    <dgm:cxn modelId="{A8724D85-6221-4CB4-99EE-A1E55E6026D5}" type="presOf" srcId="{3E5B7176-777C-41EC-B0D2-76F15B6F76E2}" destId="{B9D2B62A-57CE-481A-9541-22E241E84AEB}" srcOrd="0" destOrd="0" presId="urn:microsoft.com/office/officeart/2005/8/layout/hierarchy2"/>
    <dgm:cxn modelId="{4984C46B-2EC0-4754-BE98-92119FBCA26C}" type="presOf" srcId="{B24A2D0D-873D-4ACC-8E5E-40B169ED7CC5}" destId="{B591A143-F6F7-4730-A3BB-C5608A17544D}" srcOrd="0" destOrd="0" presId="urn:microsoft.com/office/officeart/2005/8/layout/hierarchy2"/>
    <dgm:cxn modelId="{A8996B01-508B-46B9-8328-BEDB2AFA8C3C}" srcId="{DBD07893-8325-4174-985A-42FEA7CD6F34}" destId="{945B0772-9EDE-496E-8C0D-2BA85E180936}" srcOrd="1" destOrd="0" parTransId="{9E62B28D-4623-4840-BDC6-B85EB985034D}" sibTransId="{03C60E29-A609-45B5-A1D0-8A7383DB1121}"/>
    <dgm:cxn modelId="{8ACBACAE-BAB7-42C2-A5FE-F8567AC275E8}" type="presOf" srcId="{EFEC3452-594E-4780-BC29-20CD9B4F7940}" destId="{DEF59222-948A-4B4A-9A8A-E944F8B5B372}" srcOrd="0" destOrd="0" presId="urn:microsoft.com/office/officeart/2005/8/layout/hierarchy2"/>
    <dgm:cxn modelId="{A12CC4D0-9AB1-4C7A-B141-1B21C36B387A}" type="presOf" srcId="{3652CDEA-6BC3-498D-B693-AE6D9C84ABDB}" destId="{BE4EA564-9916-47A6-923A-DC73BC111983}" srcOrd="0" destOrd="0" presId="urn:microsoft.com/office/officeart/2005/8/layout/hierarchy2"/>
    <dgm:cxn modelId="{165DDB29-D37F-418A-B4AC-0A63C40F1E6D}" type="presOf" srcId="{E85E780F-0401-4CF3-9D43-A0FD5E852A80}" destId="{2EBBA4C7-4179-4EB6-B5A5-6D18A7306119}" srcOrd="0" destOrd="0" presId="urn:microsoft.com/office/officeart/2005/8/layout/hierarchy2"/>
    <dgm:cxn modelId="{B8386EEC-8730-40AC-A6D9-45D35BE95C82}" type="presOf" srcId="{98FC9A95-CDEA-4B2F-B7A8-042D4F9B70F8}" destId="{87AB5CC3-6E54-4329-92B6-6A93FBF86D92}" srcOrd="0" destOrd="0" presId="urn:microsoft.com/office/officeart/2005/8/layout/hierarchy2"/>
    <dgm:cxn modelId="{9B185ED3-9BA5-4DA9-90A1-050CEACBBA53}" srcId="{4642A7D5-17ED-417D-890A-A781D69197C3}" destId="{F3DBB745-E212-4A03-9AB3-051E0255AA1D}" srcOrd="3" destOrd="0" parTransId="{410FB17F-C1F4-40A2-B8C0-2EC75914D2DC}" sibTransId="{15B5A586-1F2D-4F9C-AD8B-9386BE45B383}"/>
    <dgm:cxn modelId="{65603C63-B160-4C04-9E54-181314BF01A3}" type="presOf" srcId="{3E5B7176-777C-41EC-B0D2-76F15B6F76E2}" destId="{0484E6AA-88A2-4866-8BAA-1CAA11219D2C}" srcOrd="1" destOrd="0" presId="urn:microsoft.com/office/officeart/2005/8/layout/hierarchy2"/>
    <dgm:cxn modelId="{85121F35-F855-445A-8328-029D4D584015}" type="presOf" srcId="{866690E0-8294-4679-801E-8EF276D87036}" destId="{4BD9E12B-D717-44F0-916A-422C006C2D92}" srcOrd="0" destOrd="0" presId="urn:microsoft.com/office/officeart/2005/8/layout/hierarchy2"/>
    <dgm:cxn modelId="{C60959F0-62DB-4590-83BB-C9D7FC3716C9}" type="presOf" srcId="{B2936682-D357-4EA3-A337-AF109D66A395}" destId="{A40EA611-B408-418F-A412-40642C79D11E}" srcOrd="1" destOrd="0" presId="urn:microsoft.com/office/officeart/2005/8/layout/hierarchy2"/>
    <dgm:cxn modelId="{90A52D0E-800E-4D6B-885C-36FE448F397B}" srcId="{4642A7D5-17ED-417D-890A-A781D69197C3}" destId="{889AA28F-A5AC-4548-9C62-24401A9374A4}" srcOrd="4" destOrd="0" parTransId="{3E5B7176-777C-41EC-B0D2-76F15B6F76E2}" sibTransId="{062B7144-CD52-4D1F-8292-74D7832B59D0}"/>
    <dgm:cxn modelId="{1492C43E-42CB-4C17-84B2-B4FF96B368F3}" type="presOf" srcId="{A25EFCD5-7D74-4907-A528-472783ED72E3}" destId="{691390C9-427A-44F0-84E2-EB2E67835A49}" srcOrd="0" destOrd="0" presId="urn:microsoft.com/office/officeart/2005/8/layout/hierarchy2"/>
    <dgm:cxn modelId="{392E7222-D4CB-4D04-98CD-92FD50B27680}" srcId="{ACFBE907-3473-488D-BFB1-B48FB7E94257}" destId="{2B7C8959-D211-451A-BF33-144E333B90AE}" srcOrd="0" destOrd="0" parTransId="{E0FB3F21-B993-492D-9504-4E50B86E5586}" sibTransId="{3E2C745A-6062-4085-BFD5-7AAC74B44902}"/>
    <dgm:cxn modelId="{2FF2E38B-3E63-4943-AC49-01BB3AC634C9}" srcId="{4642A7D5-17ED-417D-890A-A781D69197C3}" destId="{6AC83FAF-E2B8-4D04-8846-64E426634420}" srcOrd="0" destOrd="0" parTransId="{BD0ECF28-8502-4BBE-99BC-F0AECDC14D13}" sibTransId="{CD08130C-53CB-4162-AA62-1154BC6AB390}"/>
    <dgm:cxn modelId="{53BE9079-4373-49FC-A768-8924DD47F04A}" type="presOf" srcId="{F474218A-ABE9-4A27-A1C8-814F73E9B841}" destId="{0A326359-0F17-497F-8D59-C834D1B3E50E}" srcOrd="0" destOrd="0" presId="urn:microsoft.com/office/officeart/2005/8/layout/hierarchy2"/>
    <dgm:cxn modelId="{C2D5F51A-876B-4764-9FDB-0E3C5F2010DA}" srcId="{4642A7D5-17ED-417D-890A-A781D69197C3}" destId="{ACFBE907-3473-488D-BFB1-B48FB7E94257}" srcOrd="1" destOrd="0" parTransId="{49A72153-301B-4818-9C36-6EEFD649FA61}" sibTransId="{D540A025-9B0E-4937-A8E8-62313A60950C}"/>
    <dgm:cxn modelId="{B1B940E5-62F9-4364-B46B-9476316D780C}" type="presOf" srcId="{7A803ECF-F702-4B0A-A6E2-4F5CFD8F49A0}" destId="{42792695-DBA2-4691-8715-7766042B989A}" srcOrd="0" destOrd="0" presId="urn:microsoft.com/office/officeart/2005/8/layout/hierarchy2"/>
    <dgm:cxn modelId="{4575779B-CE73-44F0-96CE-EAA44E22D793}" type="presOf" srcId="{49A72153-301B-4818-9C36-6EEFD649FA61}" destId="{2F00CA18-F43B-476B-9EC7-EAFEB8724983}" srcOrd="0" destOrd="0" presId="urn:microsoft.com/office/officeart/2005/8/layout/hierarchy2"/>
    <dgm:cxn modelId="{92F976EB-AB61-4578-89EC-57C355B4CFEC}" type="presOf" srcId="{945B0772-9EDE-496E-8C0D-2BA85E180936}" destId="{2AEFD04A-7B25-4AE4-8EE2-EAE02357627E}" srcOrd="0" destOrd="0" presId="urn:microsoft.com/office/officeart/2005/8/layout/hierarchy2"/>
    <dgm:cxn modelId="{0EA52911-D86D-417E-931E-0E0374FEDA84}" type="presOf" srcId="{C62211A9-A171-481A-B597-3DC9608F0A5C}" destId="{A80F3F4D-C0B1-46B0-AAC8-0F23422A67C0}" srcOrd="0" destOrd="0" presId="urn:microsoft.com/office/officeart/2005/8/layout/hierarchy2"/>
    <dgm:cxn modelId="{2684324E-566A-4F8A-8557-2D3FCE454C82}" type="presOf" srcId="{A8A04151-564C-48A3-8FC6-56103EB053E2}" destId="{EA17134B-55CF-4FCE-84D8-4112D1B27E87}" srcOrd="0" destOrd="0" presId="urn:microsoft.com/office/officeart/2005/8/layout/hierarchy2"/>
    <dgm:cxn modelId="{0E998171-5045-4CFE-9242-ECDCF7C6637D}" type="presOf" srcId="{410FB17F-C1F4-40A2-B8C0-2EC75914D2DC}" destId="{23BCB16D-9E82-4430-B8AC-4D26927959F5}" srcOrd="1" destOrd="0" presId="urn:microsoft.com/office/officeart/2005/8/layout/hierarchy2"/>
    <dgm:cxn modelId="{1BD57B38-BA35-4160-AFBB-204E445D7810}" type="presOf" srcId="{C57CE837-EBF8-44FE-9F80-D55C1EA5284B}" destId="{EA5E395F-2A4D-4493-B28A-161B64D3A538}" srcOrd="0" destOrd="0" presId="urn:microsoft.com/office/officeart/2005/8/layout/hierarchy2"/>
    <dgm:cxn modelId="{DF4B7952-AE2A-4423-A838-8DE14A2F3CE5}" srcId="{DBD07893-8325-4174-985A-42FEA7CD6F34}" destId="{5CD1C892-9A55-41E7-B7FF-9656F552D91A}" srcOrd="4" destOrd="0" parTransId="{5348E9DC-41D2-475A-B696-DF14D9967802}" sibTransId="{143DDB4D-DF81-46A7-9B60-075BC4ABB5FF}"/>
    <dgm:cxn modelId="{B825C1E8-B302-4EDA-B526-56F963B22887}" type="presOf" srcId="{76663638-90C9-4F87-B802-CBD72E32EAB7}" destId="{00DEA067-D4A7-44C1-B2AC-E980C17D896B}" srcOrd="0" destOrd="0" presId="urn:microsoft.com/office/officeart/2005/8/layout/hierarchy2"/>
    <dgm:cxn modelId="{034BF209-AE31-43DC-AC4D-81C04C0A4885}" type="presOf" srcId="{BCAFB720-4AB2-4126-83B8-0F458D5CC02A}" destId="{39059622-291F-40DE-8361-722676A5D047}" srcOrd="0" destOrd="0" presId="urn:microsoft.com/office/officeart/2005/8/layout/hierarchy2"/>
    <dgm:cxn modelId="{9ABC8C00-36DD-4D22-8C1F-53862CE620B6}" type="presOf" srcId="{34BB532E-1155-4154-A3F2-03B9C4BCB541}" destId="{41C2F817-D463-4976-8633-37EE2B8897A5}" srcOrd="0" destOrd="0" presId="urn:microsoft.com/office/officeart/2005/8/layout/hierarchy2"/>
    <dgm:cxn modelId="{001C24E7-679B-4B2C-8D14-30096DED2DDB}" type="presOf" srcId="{8A4E8B12-41D5-4BDE-8B92-8C911867AF5A}" destId="{9B8455B4-EC71-4A9A-A7F6-C35D39E23BED}" srcOrd="1" destOrd="0" presId="urn:microsoft.com/office/officeart/2005/8/layout/hierarchy2"/>
    <dgm:cxn modelId="{28B98159-06AB-44FC-B74E-30DEBC53CFF4}" type="presParOf" srcId="{0A326359-0F17-497F-8D59-C834D1B3E50E}" destId="{E71F93B6-8E72-4BD1-B2C8-DCC054C3CFE2}" srcOrd="0" destOrd="0" presId="urn:microsoft.com/office/officeart/2005/8/layout/hierarchy2"/>
    <dgm:cxn modelId="{67B09D83-E323-4B03-935D-70CB504206AC}" type="presParOf" srcId="{E71F93B6-8E72-4BD1-B2C8-DCC054C3CFE2}" destId="{56D0EEA2-03EA-4792-A87F-9ED267885098}" srcOrd="0" destOrd="0" presId="urn:microsoft.com/office/officeart/2005/8/layout/hierarchy2"/>
    <dgm:cxn modelId="{5D429CE0-A2A4-4CD3-A64C-E13050E2249C}" type="presParOf" srcId="{E71F93B6-8E72-4BD1-B2C8-DCC054C3CFE2}" destId="{3C49CF34-2288-4E6E-B29A-219C5B48159D}" srcOrd="1" destOrd="0" presId="urn:microsoft.com/office/officeart/2005/8/layout/hierarchy2"/>
    <dgm:cxn modelId="{9016B6B1-812E-407E-A15A-5B0B34EC0D96}" type="presParOf" srcId="{3C49CF34-2288-4E6E-B29A-219C5B48159D}" destId="{25F903CE-81C4-4E84-ADF9-14A5C5D39ED5}" srcOrd="0" destOrd="0" presId="urn:microsoft.com/office/officeart/2005/8/layout/hierarchy2"/>
    <dgm:cxn modelId="{8C636160-85D4-49AE-BD24-49135B26FEFA}" type="presParOf" srcId="{25F903CE-81C4-4E84-ADF9-14A5C5D39ED5}" destId="{7871E5FE-7063-48EB-B238-22285EF40217}" srcOrd="0" destOrd="0" presId="urn:microsoft.com/office/officeart/2005/8/layout/hierarchy2"/>
    <dgm:cxn modelId="{4A623D35-C590-4B65-BFE9-A3AC98A59C92}" type="presParOf" srcId="{3C49CF34-2288-4E6E-B29A-219C5B48159D}" destId="{C5CE1AB0-9A88-468F-8357-82E91F1F0EF4}" srcOrd="1" destOrd="0" presId="urn:microsoft.com/office/officeart/2005/8/layout/hierarchy2"/>
    <dgm:cxn modelId="{69D77841-6E1B-41D5-80EE-F7F75C6545E8}" type="presParOf" srcId="{C5CE1AB0-9A88-468F-8357-82E91F1F0EF4}" destId="{B23D74F4-9A06-4695-86FA-C28CDB6633D9}" srcOrd="0" destOrd="0" presId="urn:microsoft.com/office/officeart/2005/8/layout/hierarchy2"/>
    <dgm:cxn modelId="{411875B7-82A2-4C6F-A3D4-C6D573CC4638}" type="presParOf" srcId="{C5CE1AB0-9A88-468F-8357-82E91F1F0EF4}" destId="{EB8824A7-F9D6-4D43-8066-C4FE54241702}" srcOrd="1" destOrd="0" presId="urn:microsoft.com/office/officeart/2005/8/layout/hierarchy2"/>
    <dgm:cxn modelId="{B60A4AC9-AC5C-4F1A-8ADB-F535FEB98CBA}" type="presParOf" srcId="{EB8824A7-F9D6-4D43-8066-C4FE54241702}" destId="{2EBBA4C7-4179-4EB6-B5A5-6D18A7306119}" srcOrd="0" destOrd="0" presId="urn:microsoft.com/office/officeart/2005/8/layout/hierarchy2"/>
    <dgm:cxn modelId="{D25B050C-0E0D-47EF-99B9-2FB081D4E570}" type="presParOf" srcId="{2EBBA4C7-4179-4EB6-B5A5-6D18A7306119}" destId="{C9151AA7-09DA-4DA7-85D0-C9A4ED8AA883}" srcOrd="0" destOrd="0" presId="urn:microsoft.com/office/officeart/2005/8/layout/hierarchy2"/>
    <dgm:cxn modelId="{D8EF5D13-0B2F-4351-98A6-39DE9D53A946}" type="presParOf" srcId="{EB8824A7-F9D6-4D43-8066-C4FE54241702}" destId="{3468F852-8EF7-4731-A67F-03107F618903}" srcOrd="1" destOrd="0" presId="urn:microsoft.com/office/officeart/2005/8/layout/hierarchy2"/>
    <dgm:cxn modelId="{C308CA6E-92F9-43BA-9D15-2307429106ED}" type="presParOf" srcId="{3468F852-8EF7-4731-A67F-03107F618903}" destId="{A28559AF-46A9-48E0-ADFD-4E6AF68CF9B9}" srcOrd="0" destOrd="0" presId="urn:microsoft.com/office/officeart/2005/8/layout/hierarchy2"/>
    <dgm:cxn modelId="{26F1F989-D60E-4BEC-895A-7206C11A808A}" type="presParOf" srcId="{3468F852-8EF7-4731-A67F-03107F618903}" destId="{DC351CC8-0D6A-46CB-AC8D-30DE3396731C}" srcOrd="1" destOrd="0" presId="urn:microsoft.com/office/officeart/2005/8/layout/hierarchy2"/>
    <dgm:cxn modelId="{ACC50A78-9115-480A-88A8-882FA448F756}" type="presParOf" srcId="{EB8824A7-F9D6-4D43-8066-C4FE54241702}" destId="{10B64CF8-338F-46A2-9BF2-F73872B8713A}" srcOrd="2" destOrd="0" presId="urn:microsoft.com/office/officeart/2005/8/layout/hierarchy2"/>
    <dgm:cxn modelId="{D1B4A4A0-11D6-4CEB-AFB8-780650146FFC}" type="presParOf" srcId="{10B64CF8-338F-46A2-9BF2-F73872B8713A}" destId="{5006ED8E-7D9E-4408-8EDD-180F0F6D31B9}" srcOrd="0" destOrd="0" presId="urn:microsoft.com/office/officeart/2005/8/layout/hierarchy2"/>
    <dgm:cxn modelId="{27198F26-A68A-4008-9302-9A91F9C9DA4E}" type="presParOf" srcId="{EB8824A7-F9D6-4D43-8066-C4FE54241702}" destId="{0A947DB4-E42B-4790-A3FC-93AB262C7D38}" srcOrd="3" destOrd="0" presId="urn:microsoft.com/office/officeart/2005/8/layout/hierarchy2"/>
    <dgm:cxn modelId="{AB53B85D-032E-4022-8AC6-0376D31CFC60}" type="presParOf" srcId="{0A947DB4-E42B-4790-A3FC-93AB262C7D38}" destId="{7801FB5C-89FE-435C-B355-0BE85F69E605}" srcOrd="0" destOrd="0" presId="urn:microsoft.com/office/officeart/2005/8/layout/hierarchy2"/>
    <dgm:cxn modelId="{9A07EB8D-72C0-4117-BA47-3D74A9BBB1F4}" type="presParOf" srcId="{0A947DB4-E42B-4790-A3FC-93AB262C7D38}" destId="{57DEE34B-FF90-4EA2-A3D9-32A6295CA29D}" srcOrd="1" destOrd="0" presId="urn:microsoft.com/office/officeart/2005/8/layout/hierarchy2"/>
    <dgm:cxn modelId="{7487DD8E-5A12-4BE4-B799-68E3D509A252}" type="presParOf" srcId="{EB8824A7-F9D6-4D43-8066-C4FE54241702}" destId="{691390C9-427A-44F0-84E2-EB2E67835A49}" srcOrd="4" destOrd="0" presId="urn:microsoft.com/office/officeart/2005/8/layout/hierarchy2"/>
    <dgm:cxn modelId="{8D11B8CA-BECB-41C7-BCD1-A8738C8B07C8}" type="presParOf" srcId="{691390C9-427A-44F0-84E2-EB2E67835A49}" destId="{533AE78D-AFFE-4040-882E-2D5070F0683C}" srcOrd="0" destOrd="0" presId="urn:microsoft.com/office/officeart/2005/8/layout/hierarchy2"/>
    <dgm:cxn modelId="{B320716F-4596-419F-9A00-35B3B4E4FAAB}" type="presParOf" srcId="{EB8824A7-F9D6-4D43-8066-C4FE54241702}" destId="{6AAE686B-0D3D-4327-8C08-DBBFE56259B7}" srcOrd="5" destOrd="0" presId="urn:microsoft.com/office/officeart/2005/8/layout/hierarchy2"/>
    <dgm:cxn modelId="{CA2ADAC6-00A0-44F2-B9E1-6AA9CCFE21BB}" type="presParOf" srcId="{6AAE686B-0D3D-4327-8C08-DBBFE56259B7}" destId="{BE62CBA3-77F1-4911-B45C-3A9DB81FBA97}" srcOrd="0" destOrd="0" presId="urn:microsoft.com/office/officeart/2005/8/layout/hierarchy2"/>
    <dgm:cxn modelId="{9BF5CBD1-BBD4-4C32-AC49-27ED7807A539}" type="presParOf" srcId="{6AAE686B-0D3D-4327-8C08-DBBFE56259B7}" destId="{D57095A3-0BA3-4A07-8C0D-78DA6462823E}" srcOrd="1" destOrd="0" presId="urn:microsoft.com/office/officeart/2005/8/layout/hierarchy2"/>
    <dgm:cxn modelId="{F5058A8F-1055-40CD-A22E-A35D5F302C79}" type="presParOf" srcId="{EB8824A7-F9D6-4D43-8066-C4FE54241702}" destId="{54D7D8B7-88A5-4692-A7E1-3349D00C7EFB}" srcOrd="6" destOrd="0" presId="urn:microsoft.com/office/officeart/2005/8/layout/hierarchy2"/>
    <dgm:cxn modelId="{D7EA1FAE-D58C-4502-9692-E6A7E49E1C42}" type="presParOf" srcId="{54D7D8B7-88A5-4692-A7E1-3349D00C7EFB}" destId="{68584410-9CDC-426A-893A-37C34F36A145}" srcOrd="0" destOrd="0" presId="urn:microsoft.com/office/officeart/2005/8/layout/hierarchy2"/>
    <dgm:cxn modelId="{A5C2A76D-1328-4347-8250-8CD4909879ED}" type="presParOf" srcId="{EB8824A7-F9D6-4D43-8066-C4FE54241702}" destId="{7E2DAF7D-369D-40C2-8B12-FDEB74F6BABF}" srcOrd="7" destOrd="0" presId="urn:microsoft.com/office/officeart/2005/8/layout/hierarchy2"/>
    <dgm:cxn modelId="{FD09C5B5-A815-42EF-A658-AA3A2E936420}" type="presParOf" srcId="{7E2DAF7D-369D-40C2-8B12-FDEB74F6BABF}" destId="{39C88F0A-192E-4A59-8F99-EB15CFFEA486}" srcOrd="0" destOrd="0" presId="urn:microsoft.com/office/officeart/2005/8/layout/hierarchy2"/>
    <dgm:cxn modelId="{1BF13EAE-E93B-474B-A638-2561F5C20C21}" type="presParOf" srcId="{7E2DAF7D-369D-40C2-8B12-FDEB74F6BABF}" destId="{8C7D8B8C-926B-4F5A-A016-8916116D8511}" srcOrd="1" destOrd="0" presId="urn:microsoft.com/office/officeart/2005/8/layout/hierarchy2"/>
    <dgm:cxn modelId="{4E2CC478-91DC-4345-9497-5F72A944A581}" type="presParOf" srcId="{EB8824A7-F9D6-4D43-8066-C4FE54241702}" destId="{42792695-DBA2-4691-8715-7766042B989A}" srcOrd="8" destOrd="0" presId="urn:microsoft.com/office/officeart/2005/8/layout/hierarchy2"/>
    <dgm:cxn modelId="{E9F9F0F8-BBF3-491A-9A20-CD998E4CB507}" type="presParOf" srcId="{42792695-DBA2-4691-8715-7766042B989A}" destId="{B008F3CB-7530-4D58-A9F1-A00FA895017C}" srcOrd="0" destOrd="0" presId="urn:microsoft.com/office/officeart/2005/8/layout/hierarchy2"/>
    <dgm:cxn modelId="{F52E0AD0-97D6-4DC7-8188-4ADA229447F9}" type="presParOf" srcId="{EB8824A7-F9D6-4D43-8066-C4FE54241702}" destId="{2087CF8C-ED94-4197-9574-AEB3C9045DC3}" srcOrd="9" destOrd="0" presId="urn:microsoft.com/office/officeart/2005/8/layout/hierarchy2"/>
    <dgm:cxn modelId="{EED36340-AFAC-4427-999E-6C3522DEC461}" type="presParOf" srcId="{2087CF8C-ED94-4197-9574-AEB3C9045DC3}" destId="{52144121-39F4-4DE2-816E-C3ED5992B6A6}" srcOrd="0" destOrd="0" presId="urn:microsoft.com/office/officeart/2005/8/layout/hierarchy2"/>
    <dgm:cxn modelId="{48B61D0B-DE8D-420D-9656-8D3B9D917E49}" type="presParOf" srcId="{2087CF8C-ED94-4197-9574-AEB3C9045DC3}" destId="{0C0959BF-5590-4996-8C70-78610059C5BD}" srcOrd="1" destOrd="0" presId="urn:microsoft.com/office/officeart/2005/8/layout/hierarchy2"/>
    <dgm:cxn modelId="{E0C2F2B3-1E0C-4F20-9491-B044A55BC87A}" type="presParOf" srcId="{EB8824A7-F9D6-4D43-8066-C4FE54241702}" destId="{41C2F817-D463-4976-8633-37EE2B8897A5}" srcOrd="10" destOrd="0" presId="urn:microsoft.com/office/officeart/2005/8/layout/hierarchy2"/>
    <dgm:cxn modelId="{A04FE5BC-182B-4C5A-AEFB-BB539BF7AA42}" type="presParOf" srcId="{41C2F817-D463-4976-8633-37EE2B8897A5}" destId="{BD42ECB0-3211-498D-A3E7-D801C15405C5}" srcOrd="0" destOrd="0" presId="urn:microsoft.com/office/officeart/2005/8/layout/hierarchy2"/>
    <dgm:cxn modelId="{1A918C3D-97AF-4958-A6F8-96DFF1A460DE}" type="presParOf" srcId="{EB8824A7-F9D6-4D43-8066-C4FE54241702}" destId="{7A153CCA-401A-4C6F-9392-6461DE908FA6}" srcOrd="11" destOrd="0" presId="urn:microsoft.com/office/officeart/2005/8/layout/hierarchy2"/>
    <dgm:cxn modelId="{7F09C813-AF0C-40D9-B6A8-67AB7CFDF646}" type="presParOf" srcId="{7A153CCA-401A-4C6F-9392-6461DE908FA6}" destId="{A80F3F4D-C0B1-46B0-AAC8-0F23422A67C0}" srcOrd="0" destOrd="0" presId="urn:microsoft.com/office/officeart/2005/8/layout/hierarchy2"/>
    <dgm:cxn modelId="{2858BCAA-8B6B-46B6-A288-4123189FD931}" type="presParOf" srcId="{7A153CCA-401A-4C6F-9392-6461DE908FA6}" destId="{8A9E98C3-92F0-4A47-BB13-A1846DB67686}" srcOrd="1" destOrd="0" presId="urn:microsoft.com/office/officeart/2005/8/layout/hierarchy2"/>
    <dgm:cxn modelId="{B90EE954-216F-44D0-BDB6-85A29D6821E6}" type="presParOf" srcId="{3C49CF34-2288-4E6E-B29A-219C5B48159D}" destId="{2F00CA18-F43B-476B-9EC7-EAFEB8724983}" srcOrd="2" destOrd="0" presId="urn:microsoft.com/office/officeart/2005/8/layout/hierarchy2"/>
    <dgm:cxn modelId="{B952D87B-BB70-4ECE-9C0B-A816560788C7}" type="presParOf" srcId="{2F00CA18-F43B-476B-9EC7-EAFEB8724983}" destId="{BF13E08F-E937-4588-AF9F-97F359D16FC8}" srcOrd="0" destOrd="0" presId="urn:microsoft.com/office/officeart/2005/8/layout/hierarchy2"/>
    <dgm:cxn modelId="{9226154C-A7A6-445B-8270-F4E7E469FB0B}" type="presParOf" srcId="{3C49CF34-2288-4E6E-B29A-219C5B48159D}" destId="{20B5E466-86B5-45A3-A2CC-462D39C72B77}" srcOrd="3" destOrd="0" presId="urn:microsoft.com/office/officeart/2005/8/layout/hierarchy2"/>
    <dgm:cxn modelId="{81CE37E0-E9CF-4F53-9901-106657070242}" type="presParOf" srcId="{20B5E466-86B5-45A3-A2CC-462D39C72B77}" destId="{C3D57A64-C2F6-4001-96B4-0A846243009D}" srcOrd="0" destOrd="0" presId="urn:microsoft.com/office/officeart/2005/8/layout/hierarchy2"/>
    <dgm:cxn modelId="{C2339BCE-3BD3-4730-ACBD-55C8F324FB3A}" type="presParOf" srcId="{20B5E466-86B5-45A3-A2CC-462D39C72B77}" destId="{E4155B96-6F8B-4076-98E9-993202BBD22A}" srcOrd="1" destOrd="0" presId="urn:microsoft.com/office/officeart/2005/8/layout/hierarchy2"/>
    <dgm:cxn modelId="{4A8BABE8-92C1-4655-95A8-EB395DAD0588}" type="presParOf" srcId="{E4155B96-6F8B-4076-98E9-993202BBD22A}" destId="{1FC06950-80F9-4370-895F-676C8AE3315D}" srcOrd="0" destOrd="0" presId="urn:microsoft.com/office/officeart/2005/8/layout/hierarchy2"/>
    <dgm:cxn modelId="{9EBAC3A7-3CDE-476D-9951-98ED91B34166}" type="presParOf" srcId="{1FC06950-80F9-4370-895F-676C8AE3315D}" destId="{51C4DB5A-2377-4E7C-81F6-678A78322CCE}" srcOrd="0" destOrd="0" presId="urn:microsoft.com/office/officeart/2005/8/layout/hierarchy2"/>
    <dgm:cxn modelId="{37F517E2-F79F-4006-8544-72C0F78EA347}" type="presParOf" srcId="{E4155B96-6F8B-4076-98E9-993202BBD22A}" destId="{4DE7BA9C-3307-44A4-95F4-AFAC176C76E7}" srcOrd="1" destOrd="0" presId="urn:microsoft.com/office/officeart/2005/8/layout/hierarchy2"/>
    <dgm:cxn modelId="{24B5D0AB-EB7B-44C8-91CC-81D76F012322}" type="presParOf" srcId="{4DE7BA9C-3307-44A4-95F4-AFAC176C76E7}" destId="{39C1FD38-805F-467F-8CB4-690A8EDC8EFB}" srcOrd="0" destOrd="0" presId="urn:microsoft.com/office/officeart/2005/8/layout/hierarchy2"/>
    <dgm:cxn modelId="{D6A5B5C5-5BBE-4E70-9B0E-F4C520FC506F}" type="presParOf" srcId="{4DE7BA9C-3307-44A4-95F4-AFAC176C76E7}" destId="{CE437730-FE11-451B-AFEE-5858C768A8D6}" srcOrd="1" destOrd="0" presId="urn:microsoft.com/office/officeart/2005/8/layout/hierarchy2"/>
    <dgm:cxn modelId="{E653D265-4A34-4A14-A2BB-E524683C6BFB}" type="presParOf" srcId="{E4155B96-6F8B-4076-98E9-993202BBD22A}" destId="{6FB47B67-5841-42C9-B6E7-9F24B981E82B}" srcOrd="2" destOrd="0" presId="urn:microsoft.com/office/officeart/2005/8/layout/hierarchy2"/>
    <dgm:cxn modelId="{CE91E140-393D-40DA-A668-EC3F5751AA37}" type="presParOf" srcId="{6FB47B67-5841-42C9-B6E7-9F24B981E82B}" destId="{A40EA611-B408-418F-A412-40642C79D11E}" srcOrd="0" destOrd="0" presId="urn:microsoft.com/office/officeart/2005/8/layout/hierarchy2"/>
    <dgm:cxn modelId="{C77B193A-F3C8-4812-ACF3-EEEF2D735A4D}" type="presParOf" srcId="{E4155B96-6F8B-4076-98E9-993202BBD22A}" destId="{74BE2A90-11BC-4C9F-B6D8-3A316B46FC7D}" srcOrd="3" destOrd="0" presId="urn:microsoft.com/office/officeart/2005/8/layout/hierarchy2"/>
    <dgm:cxn modelId="{520194CF-1739-4198-AB7E-DE482092F383}" type="presParOf" srcId="{74BE2A90-11BC-4C9F-B6D8-3A316B46FC7D}" destId="{49448B06-92AF-4FC4-B2BD-15095321FAE8}" srcOrd="0" destOrd="0" presId="urn:microsoft.com/office/officeart/2005/8/layout/hierarchy2"/>
    <dgm:cxn modelId="{C57CD7FC-C0AC-4A72-877D-146D09C70F3B}" type="presParOf" srcId="{74BE2A90-11BC-4C9F-B6D8-3A316B46FC7D}" destId="{78D5C145-0C28-4818-A9F5-ED8BD1ACB7F2}" srcOrd="1" destOrd="0" presId="urn:microsoft.com/office/officeart/2005/8/layout/hierarchy2"/>
    <dgm:cxn modelId="{B7A98B10-92C7-4340-9B0A-997A28192E68}" type="presParOf" srcId="{E4155B96-6F8B-4076-98E9-993202BBD22A}" destId="{F7CC9A87-7C3A-4C81-B10B-5FB94752E435}" srcOrd="4" destOrd="0" presId="urn:microsoft.com/office/officeart/2005/8/layout/hierarchy2"/>
    <dgm:cxn modelId="{96162190-7B58-4D75-ADA5-C1A4B5AAC051}" type="presParOf" srcId="{F7CC9A87-7C3A-4C81-B10B-5FB94752E435}" destId="{1091C655-D791-4806-A5D1-EED9EB95D48C}" srcOrd="0" destOrd="0" presId="urn:microsoft.com/office/officeart/2005/8/layout/hierarchy2"/>
    <dgm:cxn modelId="{1F93441D-83A4-43D7-87DA-C3F9BC1B73D8}" type="presParOf" srcId="{E4155B96-6F8B-4076-98E9-993202BBD22A}" destId="{8D55C121-2740-42A1-BD6F-F1DB5F2C885F}" srcOrd="5" destOrd="0" presId="urn:microsoft.com/office/officeart/2005/8/layout/hierarchy2"/>
    <dgm:cxn modelId="{36332CA7-DC43-4787-B9DB-5C9A941D0EBE}" type="presParOf" srcId="{8D55C121-2740-42A1-BD6F-F1DB5F2C885F}" destId="{A60BDD66-8466-4A5C-A7B9-15553C41447A}" srcOrd="0" destOrd="0" presId="urn:microsoft.com/office/officeart/2005/8/layout/hierarchy2"/>
    <dgm:cxn modelId="{447EEA18-4709-4B3B-8074-09F20C823E45}" type="presParOf" srcId="{8D55C121-2740-42A1-BD6F-F1DB5F2C885F}" destId="{1F2BA6D9-475B-438A-A5BA-5F5AEDBC5D85}" srcOrd="1" destOrd="0" presId="urn:microsoft.com/office/officeart/2005/8/layout/hierarchy2"/>
    <dgm:cxn modelId="{729562B6-5EB2-40C8-B4C2-9DA32A8A382A}" type="presParOf" srcId="{3C49CF34-2288-4E6E-B29A-219C5B48159D}" destId="{EA17134B-55CF-4FCE-84D8-4112D1B27E87}" srcOrd="4" destOrd="0" presId="urn:microsoft.com/office/officeart/2005/8/layout/hierarchy2"/>
    <dgm:cxn modelId="{4D8BA559-6DF1-4851-AB01-EB6217158A81}" type="presParOf" srcId="{EA17134B-55CF-4FCE-84D8-4112D1B27E87}" destId="{9CA5FD6C-44B8-44D5-B97E-F7071982AB76}" srcOrd="0" destOrd="0" presId="urn:microsoft.com/office/officeart/2005/8/layout/hierarchy2"/>
    <dgm:cxn modelId="{61BCD48B-DAAD-4719-BC0C-E38C9CB84026}" type="presParOf" srcId="{3C49CF34-2288-4E6E-B29A-219C5B48159D}" destId="{382DF96F-EF3C-49B7-B1E7-61733F3B71DA}" srcOrd="5" destOrd="0" presId="urn:microsoft.com/office/officeart/2005/8/layout/hierarchy2"/>
    <dgm:cxn modelId="{0A2CBAB3-3118-4C6E-B728-05B25B200C9F}" type="presParOf" srcId="{382DF96F-EF3C-49B7-B1E7-61733F3B71DA}" destId="{02E66634-8533-43CD-8124-20BF9C534670}" srcOrd="0" destOrd="0" presId="urn:microsoft.com/office/officeart/2005/8/layout/hierarchy2"/>
    <dgm:cxn modelId="{52082BCC-FE30-42B4-97D9-F8CCD584C5FD}" type="presParOf" srcId="{382DF96F-EF3C-49B7-B1E7-61733F3B71DA}" destId="{A6B0A1CD-5DD2-428E-AE60-9FB75EF2A875}" srcOrd="1" destOrd="0" presId="urn:microsoft.com/office/officeart/2005/8/layout/hierarchy2"/>
    <dgm:cxn modelId="{2AD417FC-1722-4306-84D1-41A3215CFF93}" type="presParOf" srcId="{A6B0A1CD-5DD2-428E-AE60-9FB75EF2A875}" destId="{B591A143-F6F7-4730-A3BB-C5608A17544D}" srcOrd="0" destOrd="0" presId="urn:microsoft.com/office/officeart/2005/8/layout/hierarchy2"/>
    <dgm:cxn modelId="{D9E17220-61BC-4115-9F51-561B5998EE9E}" type="presParOf" srcId="{B591A143-F6F7-4730-A3BB-C5608A17544D}" destId="{DD99A4D0-C8E1-4713-8B6F-47177C16D2CD}" srcOrd="0" destOrd="0" presId="urn:microsoft.com/office/officeart/2005/8/layout/hierarchy2"/>
    <dgm:cxn modelId="{BC93067B-869B-47E0-AC75-89556FA83E7E}" type="presParOf" srcId="{A6B0A1CD-5DD2-428E-AE60-9FB75EF2A875}" destId="{39A8F9CE-8AEF-44FD-AB46-EF2B32DD1B2A}" srcOrd="1" destOrd="0" presId="urn:microsoft.com/office/officeart/2005/8/layout/hierarchy2"/>
    <dgm:cxn modelId="{45F6A672-8415-4605-A76B-B89E8B72BE8D}" type="presParOf" srcId="{39A8F9CE-8AEF-44FD-AB46-EF2B32DD1B2A}" destId="{F9CF3F07-3235-438A-9902-568032E84EEA}" srcOrd="0" destOrd="0" presId="urn:microsoft.com/office/officeart/2005/8/layout/hierarchy2"/>
    <dgm:cxn modelId="{4E85AF4E-C8BB-44BB-8548-4FF583773386}" type="presParOf" srcId="{39A8F9CE-8AEF-44FD-AB46-EF2B32DD1B2A}" destId="{5517A8D5-4B6B-49B7-8F9A-277EF6B9C4DD}" srcOrd="1" destOrd="0" presId="urn:microsoft.com/office/officeart/2005/8/layout/hierarchy2"/>
    <dgm:cxn modelId="{F701CFF1-D878-4DCB-9D5B-1550D72CEA84}" type="presParOf" srcId="{A6B0A1CD-5DD2-428E-AE60-9FB75EF2A875}" destId="{1924930D-9FC1-4AAB-8115-0334ED4D7A60}" srcOrd="2" destOrd="0" presId="urn:microsoft.com/office/officeart/2005/8/layout/hierarchy2"/>
    <dgm:cxn modelId="{D5EBB1B1-A185-45C1-8DE4-CBACB9554FCA}" type="presParOf" srcId="{1924930D-9FC1-4AAB-8115-0334ED4D7A60}" destId="{B7CA5772-BF62-4476-8C4B-729DFC38902C}" srcOrd="0" destOrd="0" presId="urn:microsoft.com/office/officeart/2005/8/layout/hierarchy2"/>
    <dgm:cxn modelId="{CE6F4121-A31A-4085-8107-F0247E82DD01}" type="presParOf" srcId="{A6B0A1CD-5DD2-428E-AE60-9FB75EF2A875}" destId="{BB95F932-B6A7-423B-9E51-2C3AD507B79E}" srcOrd="3" destOrd="0" presId="urn:microsoft.com/office/officeart/2005/8/layout/hierarchy2"/>
    <dgm:cxn modelId="{87DADF65-BF47-42E6-AF0D-ADAC17CD61BB}" type="presParOf" srcId="{BB95F932-B6A7-423B-9E51-2C3AD507B79E}" destId="{2AEFD04A-7B25-4AE4-8EE2-EAE02357627E}" srcOrd="0" destOrd="0" presId="urn:microsoft.com/office/officeart/2005/8/layout/hierarchy2"/>
    <dgm:cxn modelId="{5F3D336B-B35F-40A0-9688-9B719AAF30D9}" type="presParOf" srcId="{BB95F932-B6A7-423B-9E51-2C3AD507B79E}" destId="{1484549B-3E39-4237-8BEF-9939314BB8A2}" srcOrd="1" destOrd="0" presId="urn:microsoft.com/office/officeart/2005/8/layout/hierarchy2"/>
    <dgm:cxn modelId="{537E9937-EF25-4259-8EA4-EB5E5FF4EB06}" type="presParOf" srcId="{A6B0A1CD-5DD2-428E-AE60-9FB75EF2A875}" destId="{85A48918-AF5D-497E-BEB8-70604C314553}" srcOrd="4" destOrd="0" presId="urn:microsoft.com/office/officeart/2005/8/layout/hierarchy2"/>
    <dgm:cxn modelId="{1908F874-0BC6-4FB2-BC0C-030BC70647D7}" type="presParOf" srcId="{85A48918-AF5D-497E-BEB8-70604C314553}" destId="{7143F7A7-0488-43ED-A161-D8382A3B0F1B}" srcOrd="0" destOrd="0" presId="urn:microsoft.com/office/officeart/2005/8/layout/hierarchy2"/>
    <dgm:cxn modelId="{1B2E4DC2-2056-4A00-A3ED-025D3DA7D5FE}" type="presParOf" srcId="{A6B0A1CD-5DD2-428E-AE60-9FB75EF2A875}" destId="{D5CF9001-C00D-494C-B43E-C6257F5BE882}" srcOrd="5" destOrd="0" presId="urn:microsoft.com/office/officeart/2005/8/layout/hierarchy2"/>
    <dgm:cxn modelId="{3344769B-A076-4888-B75D-2295516B4C6C}" type="presParOf" srcId="{D5CF9001-C00D-494C-B43E-C6257F5BE882}" destId="{EA5E395F-2A4D-4493-B28A-161B64D3A538}" srcOrd="0" destOrd="0" presId="urn:microsoft.com/office/officeart/2005/8/layout/hierarchy2"/>
    <dgm:cxn modelId="{91E27854-3498-4501-BC89-92D4315BB7C7}" type="presParOf" srcId="{D5CF9001-C00D-494C-B43E-C6257F5BE882}" destId="{A545CB65-D428-4855-8382-851D5CA7FA0C}" srcOrd="1" destOrd="0" presId="urn:microsoft.com/office/officeart/2005/8/layout/hierarchy2"/>
    <dgm:cxn modelId="{BDBCFCC3-29D7-486C-BD28-2387DF0209F0}" type="presParOf" srcId="{A6B0A1CD-5DD2-428E-AE60-9FB75EF2A875}" destId="{272CB5B3-7359-4107-ADC4-877AC54666C5}" srcOrd="6" destOrd="0" presId="urn:microsoft.com/office/officeart/2005/8/layout/hierarchy2"/>
    <dgm:cxn modelId="{3D444D66-12F2-416A-B359-AEBA2D595DFD}" type="presParOf" srcId="{272CB5B3-7359-4107-ADC4-877AC54666C5}" destId="{DD04E645-93A9-4715-94F6-B06906515472}" srcOrd="0" destOrd="0" presId="urn:microsoft.com/office/officeart/2005/8/layout/hierarchy2"/>
    <dgm:cxn modelId="{468DCDB2-82BF-4C41-ACAD-EF5176B7C1D6}" type="presParOf" srcId="{A6B0A1CD-5DD2-428E-AE60-9FB75EF2A875}" destId="{2240E201-1FC9-4CCB-83B7-569E5291FA5A}" srcOrd="7" destOrd="0" presId="urn:microsoft.com/office/officeart/2005/8/layout/hierarchy2"/>
    <dgm:cxn modelId="{EEEC2505-FA84-4C63-903E-50BEB197284D}" type="presParOf" srcId="{2240E201-1FC9-4CCB-83B7-569E5291FA5A}" destId="{54594A34-E09F-4A08-B321-667EE3868ADE}" srcOrd="0" destOrd="0" presId="urn:microsoft.com/office/officeart/2005/8/layout/hierarchy2"/>
    <dgm:cxn modelId="{93694797-6D4D-4CBD-B9F5-BCA4ACE0BEA8}" type="presParOf" srcId="{2240E201-1FC9-4CCB-83B7-569E5291FA5A}" destId="{DD39AEE3-AD6C-4864-A9CD-435A087F8DED}" srcOrd="1" destOrd="0" presId="urn:microsoft.com/office/officeart/2005/8/layout/hierarchy2"/>
    <dgm:cxn modelId="{8F65BEDE-B802-4EEE-BE8E-382BAF7FBE65}" type="presParOf" srcId="{A6B0A1CD-5DD2-428E-AE60-9FB75EF2A875}" destId="{0A44034B-6B33-4F5B-82C4-8536CCB9789C}" srcOrd="8" destOrd="0" presId="urn:microsoft.com/office/officeart/2005/8/layout/hierarchy2"/>
    <dgm:cxn modelId="{33E66EBF-54C1-4F28-8610-0DDE0A77ED51}" type="presParOf" srcId="{0A44034B-6B33-4F5B-82C4-8536CCB9789C}" destId="{5FE9895F-2476-4367-BE07-803F6EE79504}" srcOrd="0" destOrd="0" presId="urn:microsoft.com/office/officeart/2005/8/layout/hierarchy2"/>
    <dgm:cxn modelId="{577FEE72-EEE4-4F58-AFD7-E8B204D01E2D}" type="presParOf" srcId="{A6B0A1CD-5DD2-428E-AE60-9FB75EF2A875}" destId="{1DCBDCCC-960B-4425-AA96-859A6687D91F}" srcOrd="9" destOrd="0" presId="urn:microsoft.com/office/officeart/2005/8/layout/hierarchy2"/>
    <dgm:cxn modelId="{8150EACC-F02D-4ED7-9352-E61F326C5702}" type="presParOf" srcId="{1DCBDCCC-960B-4425-AA96-859A6687D91F}" destId="{7B99A58B-8362-4CC1-9FE8-47949F82748A}" srcOrd="0" destOrd="0" presId="urn:microsoft.com/office/officeart/2005/8/layout/hierarchy2"/>
    <dgm:cxn modelId="{C2092080-C400-4F31-B76E-8462DC08539D}" type="presParOf" srcId="{1DCBDCCC-960B-4425-AA96-859A6687D91F}" destId="{67A01F04-152E-4A62-856C-E7968382B839}" srcOrd="1" destOrd="0" presId="urn:microsoft.com/office/officeart/2005/8/layout/hierarchy2"/>
    <dgm:cxn modelId="{E019EFFE-6305-49C4-9D7A-76CE4D028300}" type="presParOf" srcId="{3C49CF34-2288-4E6E-B29A-219C5B48159D}" destId="{96918886-4821-45EA-B3AC-7938A19E0C86}" srcOrd="6" destOrd="0" presId="urn:microsoft.com/office/officeart/2005/8/layout/hierarchy2"/>
    <dgm:cxn modelId="{72A9E837-E393-424C-992F-E8104BB9FBB3}" type="presParOf" srcId="{96918886-4821-45EA-B3AC-7938A19E0C86}" destId="{23BCB16D-9E82-4430-B8AC-4D26927959F5}" srcOrd="0" destOrd="0" presId="urn:microsoft.com/office/officeart/2005/8/layout/hierarchy2"/>
    <dgm:cxn modelId="{F03EAB3C-E563-41E0-8856-1F7F7E863F0C}" type="presParOf" srcId="{3C49CF34-2288-4E6E-B29A-219C5B48159D}" destId="{ED918D37-3DB4-4EF0-BE76-F01541955819}" srcOrd="7" destOrd="0" presId="urn:microsoft.com/office/officeart/2005/8/layout/hierarchy2"/>
    <dgm:cxn modelId="{28D1B1EF-AD11-4229-B243-A83E03DFEF46}" type="presParOf" srcId="{ED918D37-3DB4-4EF0-BE76-F01541955819}" destId="{D8BE680E-B4EE-43E4-B86B-C73CF1FBAEF8}" srcOrd="0" destOrd="0" presId="urn:microsoft.com/office/officeart/2005/8/layout/hierarchy2"/>
    <dgm:cxn modelId="{C0C27CA3-96ED-4B3E-A602-72D796A4A0BD}" type="presParOf" srcId="{ED918D37-3DB4-4EF0-BE76-F01541955819}" destId="{8E0EF241-6E7E-44CC-885A-007C9D1220EC}" srcOrd="1" destOrd="0" presId="urn:microsoft.com/office/officeart/2005/8/layout/hierarchy2"/>
    <dgm:cxn modelId="{B09ED5AD-921F-4B16-88FE-C744AB52C0D1}" type="presParOf" srcId="{3C49CF34-2288-4E6E-B29A-219C5B48159D}" destId="{B9D2B62A-57CE-481A-9541-22E241E84AEB}" srcOrd="8" destOrd="0" presId="urn:microsoft.com/office/officeart/2005/8/layout/hierarchy2"/>
    <dgm:cxn modelId="{D49E131D-37A3-4A1B-9BEE-42919C5F4D41}" type="presParOf" srcId="{B9D2B62A-57CE-481A-9541-22E241E84AEB}" destId="{0484E6AA-88A2-4866-8BAA-1CAA11219D2C}" srcOrd="0" destOrd="0" presId="urn:microsoft.com/office/officeart/2005/8/layout/hierarchy2"/>
    <dgm:cxn modelId="{9577C15E-4696-4CB8-A7DA-2EDD0BDB69DD}" type="presParOf" srcId="{3C49CF34-2288-4E6E-B29A-219C5B48159D}" destId="{D64EAA10-AB91-452E-9F6D-F67AB82777C2}" srcOrd="9" destOrd="0" presId="urn:microsoft.com/office/officeart/2005/8/layout/hierarchy2"/>
    <dgm:cxn modelId="{31EE9E89-3544-44D5-AF86-34101375125F}" type="presParOf" srcId="{D64EAA10-AB91-452E-9F6D-F67AB82777C2}" destId="{B6BDB01D-73B3-4EB8-8368-B357BC06152C}" srcOrd="0" destOrd="0" presId="urn:microsoft.com/office/officeart/2005/8/layout/hierarchy2"/>
    <dgm:cxn modelId="{E4FE4661-77A2-4692-BC1D-895FD8D1AFB3}" type="presParOf" srcId="{D64EAA10-AB91-452E-9F6D-F67AB82777C2}" destId="{A057D52A-4BD2-4AE8-80EB-AED9181C4E7C}" srcOrd="1" destOrd="0" presId="urn:microsoft.com/office/officeart/2005/8/layout/hierarchy2"/>
    <dgm:cxn modelId="{CCE07096-12B0-4FE6-ACB6-C8C0B05787CA}" type="presParOf" srcId="{3C49CF34-2288-4E6E-B29A-219C5B48159D}" destId="{DEF59222-948A-4B4A-9A8A-E944F8B5B372}" srcOrd="10" destOrd="0" presId="urn:microsoft.com/office/officeart/2005/8/layout/hierarchy2"/>
    <dgm:cxn modelId="{1FE6AE64-8CB3-44BD-8DD6-E1242F825A8C}" type="presParOf" srcId="{DEF59222-948A-4B4A-9A8A-E944F8B5B372}" destId="{7F5C1A08-6198-423C-B8C4-F5B7CD06CE69}" srcOrd="0" destOrd="0" presId="urn:microsoft.com/office/officeart/2005/8/layout/hierarchy2"/>
    <dgm:cxn modelId="{C92AB510-E229-4210-B6C0-99A9AB827300}" type="presParOf" srcId="{3C49CF34-2288-4E6E-B29A-219C5B48159D}" destId="{1CB43798-1F25-4FB8-9907-97D68D8DAED7}" srcOrd="11" destOrd="0" presId="urn:microsoft.com/office/officeart/2005/8/layout/hierarchy2"/>
    <dgm:cxn modelId="{428D1743-CFCF-4B02-83ED-497A9512DCB0}" type="presParOf" srcId="{1CB43798-1F25-4FB8-9907-97D68D8DAED7}" destId="{00DEA067-D4A7-44C1-B2AC-E980C17D896B}" srcOrd="0" destOrd="0" presId="urn:microsoft.com/office/officeart/2005/8/layout/hierarchy2"/>
    <dgm:cxn modelId="{9FE5751B-BEFB-4386-9A68-80CB02113961}" type="presParOf" srcId="{1CB43798-1F25-4FB8-9907-97D68D8DAED7}" destId="{0D9656F4-AFA6-421F-AE30-518ADED38686}" srcOrd="1" destOrd="0" presId="urn:microsoft.com/office/officeart/2005/8/layout/hierarchy2"/>
    <dgm:cxn modelId="{37F78065-9A69-4354-A5AF-8602EE8A8E51}" type="presParOf" srcId="{0D9656F4-AFA6-421F-AE30-518ADED38686}" destId="{3FA7C235-8BB2-415E-9BAE-6B82D8440A47}" srcOrd="0" destOrd="0" presId="urn:microsoft.com/office/officeart/2005/8/layout/hierarchy2"/>
    <dgm:cxn modelId="{6E41A193-1135-49B6-8BAE-A7D5B0905C0D}" type="presParOf" srcId="{3FA7C235-8BB2-415E-9BAE-6B82D8440A47}" destId="{90564C33-FCF6-4C05-8248-9EE04170ABBE}" srcOrd="0" destOrd="0" presId="urn:microsoft.com/office/officeart/2005/8/layout/hierarchy2"/>
    <dgm:cxn modelId="{E88322D5-7EA5-4E17-ADC4-DE970EB95A17}" type="presParOf" srcId="{0D9656F4-AFA6-421F-AE30-518ADED38686}" destId="{B5148C2E-A8E3-4DC8-B1D7-0389C0509A2E}" srcOrd="1" destOrd="0" presId="urn:microsoft.com/office/officeart/2005/8/layout/hierarchy2"/>
    <dgm:cxn modelId="{102E22C5-EB31-4E5D-B8B2-6A025B3431FC}" type="presParOf" srcId="{B5148C2E-A8E3-4DC8-B1D7-0389C0509A2E}" destId="{621296D1-48EA-43EA-97EE-FF22342884C1}" srcOrd="0" destOrd="0" presId="urn:microsoft.com/office/officeart/2005/8/layout/hierarchy2"/>
    <dgm:cxn modelId="{8D67BE85-9B0F-413D-8DCD-1EF3E24EBB7F}" type="presParOf" srcId="{B5148C2E-A8E3-4DC8-B1D7-0389C0509A2E}" destId="{5DCA76D9-0451-425E-AADF-A4A37A0FE976}" srcOrd="1" destOrd="0" presId="urn:microsoft.com/office/officeart/2005/8/layout/hierarchy2"/>
    <dgm:cxn modelId="{1A25050E-629D-4965-A354-7FD485BFA7A3}" type="presParOf" srcId="{0D9656F4-AFA6-421F-AE30-518ADED38686}" destId="{BE4EA564-9916-47A6-923A-DC73BC111983}" srcOrd="2" destOrd="0" presId="urn:microsoft.com/office/officeart/2005/8/layout/hierarchy2"/>
    <dgm:cxn modelId="{A4A09861-E999-434E-A54D-27871E75046F}" type="presParOf" srcId="{BE4EA564-9916-47A6-923A-DC73BC111983}" destId="{12455592-A97E-438F-85B7-26297ECEDD7D}" srcOrd="0" destOrd="0" presId="urn:microsoft.com/office/officeart/2005/8/layout/hierarchy2"/>
    <dgm:cxn modelId="{123BD9FD-345B-4BB4-8194-9CD8AF1085F1}" type="presParOf" srcId="{0D9656F4-AFA6-421F-AE30-518ADED38686}" destId="{5EE59077-D2C2-4787-BBC6-3BEF1F27F5C5}" srcOrd="3" destOrd="0" presId="urn:microsoft.com/office/officeart/2005/8/layout/hierarchy2"/>
    <dgm:cxn modelId="{F1D63F12-CDB3-4D07-8E6A-BA04DB03F4D9}" type="presParOf" srcId="{5EE59077-D2C2-4787-BBC6-3BEF1F27F5C5}" destId="{15437FB1-E03F-4AB1-AB3C-62E4C1DC2F81}" srcOrd="0" destOrd="0" presId="urn:microsoft.com/office/officeart/2005/8/layout/hierarchy2"/>
    <dgm:cxn modelId="{C9C5F85F-78E1-4377-BDB9-B2DD6D031B7B}" type="presParOf" srcId="{5EE59077-D2C2-4787-BBC6-3BEF1F27F5C5}" destId="{01ADACC5-585B-46DB-A02B-37837AA3CC19}" srcOrd="1" destOrd="0" presId="urn:microsoft.com/office/officeart/2005/8/layout/hierarchy2"/>
    <dgm:cxn modelId="{2D48CEC0-7218-46D3-A614-281178C6FC72}" type="presParOf" srcId="{3C49CF34-2288-4E6E-B29A-219C5B48159D}" destId="{39059622-291F-40DE-8361-722676A5D047}" srcOrd="12" destOrd="0" presId="urn:microsoft.com/office/officeart/2005/8/layout/hierarchy2"/>
    <dgm:cxn modelId="{B7AD360C-FB28-4F50-9466-BE4C609991DF}" type="presParOf" srcId="{39059622-291F-40DE-8361-722676A5D047}" destId="{434C197C-D7D5-43AD-8870-87308A9970E0}" srcOrd="0" destOrd="0" presId="urn:microsoft.com/office/officeart/2005/8/layout/hierarchy2"/>
    <dgm:cxn modelId="{27E5A2F4-93BF-4091-AEC9-A21D84F179EF}" type="presParOf" srcId="{3C49CF34-2288-4E6E-B29A-219C5B48159D}" destId="{CC07F4DF-C736-4DCD-BC52-51932B72BCED}" srcOrd="13" destOrd="0" presId="urn:microsoft.com/office/officeart/2005/8/layout/hierarchy2"/>
    <dgm:cxn modelId="{CF180FAB-4EE7-4C43-92A6-1A078B391AF9}" type="presParOf" srcId="{CC07F4DF-C736-4DCD-BC52-51932B72BCED}" destId="{4A35F04D-0828-4EF2-95A9-100CE1450637}" srcOrd="0" destOrd="0" presId="urn:microsoft.com/office/officeart/2005/8/layout/hierarchy2"/>
    <dgm:cxn modelId="{6579139E-C822-4ABD-AC21-59BFC588F349}" type="presParOf" srcId="{CC07F4DF-C736-4DCD-BC52-51932B72BCED}" destId="{D704616B-72C1-4685-8DC1-0E03486768F8}" srcOrd="1" destOrd="0" presId="urn:microsoft.com/office/officeart/2005/8/layout/hierarchy2"/>
    <dgm:cxn modelId="{619F9B20-A850-4380-947A-CB830A5C92F5}" type="presParOf" srcId="{3C49CF34-2288-4E6E-B29A-219C5B48159D}" destId="{4BD9E12B-D717-44F0-916A-422C006C2D92}" srcOrd="14" destOrd="0" presId="urn:microsoft.com/office/officeart/2005/8/layout/hierarchy2"/>
    <dgm:cxn modelId="{7CDC5C33-3CAC-4E10-9FCF-55B55A181D34}" type="presParOf" srcId="{4BD9E12B-D717-44F0-916A-422C006C2D92}" destId="{D9197D26-7DA8-48FE-94BF-68CE3F7DB215}" srcOrd="0" destOrd="0" presId="urn:microsoft.com/office/officeart/2005/8/layout/hierarchy2"/>
    <dgm:cxn modelId="{BF72621C-913F-4459-A7E9-2E6B5B39C7F3}" type="presParOf" srcId="{3C49CF34-2288-4E6E-B29A-219C5B48159D}" destId="{546BC5A5-737E-4316-8EC0-16530019AC0D}" srcOrd="15" destOrd="0" presId="urn:microsoft.com/office/officeart/2005/8/layout/hierarchy2"/>
    <dgm:cxn modelId="{FC79EAF1-A950-42B0-A67A-00A937096C82}" type="presParOf" srcId="{546BC5A5-737E-4316-8EC0-16530019AC0D}" destId="{E28C09C0-723C-4207-866E-89EF27E381BC}" srcOrd="0" destOrd="0" presId="urn:microsoft.com/office/officeart/2005/8/layout/hierarchy2"/>
    <dgm:cxn modelId="{6B399CE5-DE10-4776-BCBB-357F6B4B5AE5}" type="presParOf" srcId="{546BC5A5-737E-4316-8EC0-16530019AC0D}" destId="{40D2A262-AF7E-42C1-8829-D172D77BA59E}" srcOrd="1" destOrd="0" presId="urn:microsoft.com/office/officeart/2005/8/layout/hierarchy2"/>
    <dgm:cxn modelId="{D2EF0E77-0455-44FD-8CED-2087B689B715}" type="presParOf" srcId="{3C49CF34-2288-4E6E-B29A-219C5B48159D}" destId="{9FCD8556-12AC-493F-B6C3-88905C467794}" srcOrd="16" destOrd="0" presId="urn:microsoft.com/office/officeart/2005/8/layout/hierarchy2"/>
    <dgm:cxn modelId="{BFA84740-8899-4016-AB92-4CF32354BFD1}" type="presParOf" srcId="{9FCD8556-12AC-493F-B6C3-88905C467794}" destId="{9B8455B4-EC71-4A9A-A7F6-C35D39E23BED}" srcOrd="0" destOrd="0" presId="urn:microsoft.com/office/officeart/2005/8/layout/hierarchy2"/>
    <dgm:cxn modelId="{F8C10D17-9D32-4761-9100-86E48099C5F5}" type="presParOf" srcId="{3C49CF34-2288-4E6E-B29A-219C5B48159D}" destId="{0DE764E8-28BA-4C27-B168-D4DCC40DA024}" srcOrd="17" destOrd="0" presId="urn:microsoft.com/office/officeart/2005/8/layout/hierarchy2"/>
    <dgm:cxn modelId="{B766506A-D579-432C-974D-F76B209120CF}" type="presParOf" srcId="{0DE764E8-28BA-4C27-B168-D4DCC40DA024}" destId="{F38CA124-F92A-419A-A2EC-1F19AE3622E4}" srcOrd="0" destOrd="0" presId="urn:microsoft.com/office/officeart/2005/8/layout/hierarchy2"/>
    <dgm:cxn modelId="{158DABF2-C88E-4767-932B-644875D73B04}" type="presParOf" srcId="{0DE764E8-28BA-4C27-B168-D4DCC40DA024}" destId="{EB40CC9F-2D41-47E5-85B7-F0BA1864FE06}" srcOrd="1" destOrd="0" presId="urn:microsoft.com/office/officeart/2005/8/layout/hierarchy2"/>
    <dgm:cxn modelId="{D4B1CAAA-DB21-4AFF-ACA9-D6F795B471FF}" type="presParOf" srcId="{3C49CF34-2288-4E6E-B29A-219C5B48159D}" destId="{D9388924-2005-4B87-ABC5-0A8A562702CC}" srcOrd="18" destOrd="0" presId="urn:microsoft.com/office/officeart/2005/8/layout/hierarchy2"/>
    <dgm:cxn modelId="{A8C51D9A-4918-4499-B497-D9A8ECD6AA9A}" type="presParOf" srcId="{D9388924-2005-4B87-ABC5-0A8A562702CC}" destId="{18DBA042-A54F-4CF1-9646-0DAE47CE74BA}" srcOrd="0" destOrd="0" presId="urn:microsoft.com/office/officeart/2005/8/layout/hierarchy2"/>
    <dgm:cxn modelId="{43B33158-647E-4AAB-BF04-59511B9DF47A}" type="presParOf" srcId="{3C49CF34-2288-4E6E-B29A-219C5B48159D}" destId="{4C557871-53C2-40A4-8BAB-10F797221102}" srcOrd="19" destOrd="0" presId="urn:microsoft.com/office/officeart/2005/8/layout/hierarchy2"/>
    <dgm:cxn modelId="{86BF4555-EEB9-4571-90BD-4D5F770D775D}" type="presParOf" srcId="{4C557871-53C2-40A4-8BAB-10F797221102}" destId="{87AB5CC3-6E54-4329-92B6-6A93FBF86D92}" srcOrd="0" destOrd="0" presId="urn:microsoft.com/office/officeart/2005/8/layout/hierarchy2"/>
    <dgm:cxn modelId="{676473F6-BFDB-4899-B715-CEE7C23BF42B}" type="presParOf" srcId="{4C557871-53C2-40A4-8BAB-10F797221102}" destId="{96F3AC24-DEDF-40B5-9036-2D5C1BC6F590}" srcOrd="1" destOrd="0" presId="urn:microsoft.com/office/officeart/2005/8/layout/hierarchy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0EEA2-03EA-4792-A87F-9ED267885098}">
      <dsp:nvSpPr>
        <dsp:cNvPr id="0" name=""/>
        <dsp:cNvSpPr/>
      </dsp:nvSpPr>
      <dsp:spPr>
        <a:xfrm>
          <a:off x="7760907" y="3458056"/>
          <a:ext cx="1060253" cy="84701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ویژگی</a:t>
          </a:r>
          <a:r>
            <a:rPr lang="fa-IR" sz="120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‌</a:t>
          </a:r>
          <a:r>
            <a:rPr lang="ar-SA" sz="120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ها و مؤلفه</a:t>
          </a:r>
          <a:r>
            <a:rPr lang="fa-IR" sz="120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‌</a:t>
          </a:r>
          <a:r>
            <a:rPr lang="ar-SA" sz="120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های دهگانه اقتصاد مقاومتی</a:t>
          </a:r>
          <a:endParaRPr lang="en-US" sz="1200" kern="1200" dirty="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7785715" y="3482864"/>
        <a:ext cx="1010637" cy="797394"/>
      </dsp:txXfrm>
    </dsp:sp>
    <dsp:sp modelId="{25F903CE-81C4-4E84-ADF9-14A5C5D39ED5}">
      <dsp:nvSpPr>
        <dsp:cNvPr id="0" name=""/>
        <dsp:cNvSpPr/>
      </dsp:nvSpPr>
      <dsp:spPr>
        <a:xfrm rot="14921905">
          <a:off x="5661709" y="2443907"/>
          <a:ext cx="3079635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3148863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7157765" y="2546641"/>
        <a:ext cx="0" cy="0"/>
      </dsp:txXfrm>
    </dsp:sp>
    <dsp:sp modelId="{B23D74F4-9A06-4695-86FA-C28CDB6633D9}">
      <dsp:nvSpPr>
        <dsp:cNvPr id="0" name=""/>
        <dsp:cNvSpPr/>
      </dsp:nvSpPr>
      <dsp:spPr>
        <a:xfrm>
          <a:off x="4359241" y="731174"/>
          <a:ext cx="2282905" cy="56229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1. </a:t>
          </a:r>
          <a:r>
            <a:rPr lang="ar-SA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ایجاد تحرک و پویایی در اقتصاد کشور و بهبود شاخص های کلان اقتصادی</a:t>
          </a:r>
          <a:endParaRPr lang="en-US" sz="12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4375710" y="747643"/>
        <a:ext cx="2249967" cy="529360"/>
      </dsp:txXfrm>
    </dsp:sp>
    <dsp:sp modelId="{2EBBA4C7-4179-4EB6-B5A5-6D18A7306119}">
      <dsp:nvSpPr>
        <dsp:cNvPr id="0" name=""/>
        <dsp:cNvSpPr/>
      </dsp:nvSpPr>
      <dsp:spPr>
        <a:xfrm rot="11453225">
          <a:off x="3086232" y="887977"/>
          <a:ext cx="1284569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361677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3753986" y="928613"/>
        <a:ext cx="0" cy="0"/>
      </dsp:txXfrm>
    </dsp:sp>
    <dsp:sp modelId="{A28559AF-46A9-48E0-ADFD-4E6AF68CF9B9}">
      <dsp:nvSpPr>
        <dsp:cNvPr id="0" name=""/>
        <dsp:cNvSpPr/>
      </dsp:nvSpPr>
      <dsp:spPr>
        <a:xfrm>
          <a:off x="846703" y="653616"/>
          <a:ext cx="2251089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1. </a:t>
          </a: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رشد اقتصادی</a:t>
          </a:r>
          <a:endParaRPr lang="en-US" sz="105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53503" y="660416"/>
        <a:ext cx="2237489" cy="218571"/>
      </dsp:txXfrm>
    </dsp:sp>
    <dsp:sp modelId="{10B64CF8-338F-46A2-9BF2-F73872B8713A}">
      <dsp:nvSpPr>
        <dsp:cNvPr id="0" name=""/>
        <dsp:cNvSpPr/>
      </dsp:nvSpPr>
      <dsp:spPr>
        <a:xfrm rot="10733579">
          <a:off x="3097675" y="1021476"/>
          <a:ext cx="1261683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337418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3760662" y="1055438"/>
        <a:ext cx="0" cy="0"/>
      </dsp:txXfrm>
    </dsp:sp>
    <dsp:sp modelId="{7801FB5C-89FE-435C-B355-0BE85F69E605}">
      <dsp:nvSpPr>
        <dsp:cNvPr id="0" name=""/>
        <dsp:cNvSpPr/>
      </dsp:nvSpPr>
      <dsp:spPr>
        <a:xfrm>
          <a:off x="846703" y="920613"/>
          <a:ext cx="2251089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2. </a:t>
          </a: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تولید ملی</a:t>
          </a:r>
          <a:endParaRPr lang="en-US" sz="105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53503" y="927413"/>
        <a:ext cx="2237489" cy="218571"/>
      </dsp:txXfrm>
    </dsp:sp>
    <dsp:sp modelId="{691390C9-427A-44F0-84E2-EB2E67835A49}">
      <dsp:nvSpPr>
        <dsp:cNvPr id="0" name=""/>
        <dsp:cNvSpPr/>
      </dsp:nvSpPr>
      <dsp:spPr>
        <a:xfrm rot="10019626">
          <a:off x="3081185" y="1154975"/>
          <a:ext cx="1294662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372376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3767337" y="1182261"/>
        <a:ext cx="0" cy="0"/>
      </dsp:txXfrm>
    </dsp:sp>
    <dsp:sp modelId="{BE62CBA3-77F1-4911-B45C-3A9DB81FBA97}">
      <dsp:nvSpPr>
        <dsp:cNvPr id="0" name=""/>
        <dsp:cNvSpPr/>
      </dsp:nvSpPr>
      <dsp:spPr>
        <a:xfrm>
          <a:off x="846703" y="1187610"/>
          <a:ext cx="2251089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3. </a:t>
          </a: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عدالت اجتماعی</a:t>
          </a:r>
          <a:endParaRPr lang="en-US" sz="105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53503" y="1194410"/>
        <a:ext cx="2237489" cy="218571"/>
      </dsp:txXfrm>
    </dsp:sp>
    <dsp:sp modelId="{54D7D8B7-88A5-4692-A7E1-3349D00C7EFB}">
      <dsp:nvSpPr>
        <dsp:cNvPr id="0" name=""/>
        <dsp:cNvSpPr/>
      </dsp:nvSpPr>
      <dsp:spPr>
        <a:xfrm rot="9367428">
          <a:off x="3038765" y="1288473"/>
          <a:ext cx="1379503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462310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3774012" y="1309085"/>
        <a:ext cx="0" cy="0"/>
      </dsp:txXfrm>
    </dsp:sp>
    <dsp:sp modelId="{39C88F0A-192E-4A59-8F99-EB15CFFEA486}">
      <dsp:nvSpPr>
        <dsp:cNvPr id="0" name=""/>
        <dsp:cNvSpPr/>
      </dsp:nvSpPr>
      <dsp:spPr>
        <a:xfrm>
          <a:off x="846703" y="1454608"/>
          <a:ext cx="2251089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4. </a:t>
          </a: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اشتغال</a:t>
          </a:r>
          <a:endParaRPr lang="en-US" sz="105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53503" y="1461408"/>
        <a:ext cx="2237489" cy="218571"/>
      </dsp:txXfrm>
    </dsp:sp>
    <dsp:sp modelId="{42792695-DBA2-4691-8715-7766042B989A}">
      <dsp:nvSpPr>
        <dsp:cNvPr id="0" name=""/>
        <dsp:cNvSpPr/>
      </dsp:nvSpPr>
      <dsp:spPr>
        <a:xfrm rot="8808193">
          <a:off x="2974779" y="1421972"/>
          <a:ext cx="1507476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597964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3780686" y="1435908"/>
        <a:ext cx="0" cy="0"/>
      </dsp:txXfrm>
    </dsp:sp>
    <dsp:sp modelId="{52144121-39F4-4DE2-816E-C3ED5992B6A6}">
      <dsp:nvSpPr>
        <dsp:cNvPr id="0" name=""/>
        <dsp:cNvSpPr/>
      </dsp:nvSpPr>
      <dsp:spPr>
        <a:xfrm>
          <a:off x="846703" y="1721605"/>
          <a:ext cx="2251089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5. </a:t>
          </a: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تورم </a:t>
          </a:r>
          <a:endParaRPr lang="en-US" sz="105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53503" y="1728405"/>
        <a:ext cx="2237489" cy="218571"/>
      </dsp:txXfrm>
    </dsp:sp>
    <dsp:sp modelId="{41C2F817-D463-4976-8633-37EE2B8897A5}">
      <dsp:nvSpPr>
        <dsp:cNvPr id="0" name=""/>
        <dsp:cNvSpPr/>
      </dsp:nvSpPr>
      <dsp:spPr>
        <a:xfrm rot="8346523">
          <a:off x="2894174" y="1555471"/>
          <a:ext cx="1668686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768851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3787361" y="1562732"/>
        <a:ext cx="0" cy="0"/>
      </dsp:txXfrm>
    </dsp:sp>
    <dsp:sp modelId="{A80F3F4D-C0B1-46B0-AAC8-0F23422A67C0}">
      <dsp:nvSpPr>
        <dsp:cNvPr id="0" name=""/>
        <dsp:cNvSpPr/>
      </dsp:nvSpPr>
      <dsp:spPr>
        <a:xfrm>
          <a:off x="846703" y="1988602"/>
          <a:ext cx="2251089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6. </a:t>
          </a: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رفاه عمومی </a:t>
          </a:r>
          <a:endParaRPr lang="en-US" sz="105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53503" y="1995402"/>
        <a:ext cx="2237489" cy="218571"/>
      </dsp:txXfrm>
    </dsp:sp>
    <dsp:sp modelId="{2F00CA18-F43B-476B-9EC7-EAFEB8724983}">
      <dsp:nvSpPr>
        <dsp:cNvPr id="0" name=""/>
        <dsp:cNvSpPr/>
      </dsp:nvSpPr>
      <dsp:spPr>
        <a:xfrm rot="14438849">
          <a:off x="6060357" y="2883860"/>
          <a:ext cx="2282339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2260889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7179762" y="2964596"/>
        <a:ext cx="0" cy="0"/>
      </dsp:txXfrm>
    </dsp:sp>
    <dsp:sp modelId="{C3D57A64-C2F6-4001-96B4-0A846243009D}">
      <dsp:nvSpPr>
        <dsp:cNvPr id="0" name=""/>
        <dsp:cNvSpPr/>
      </dsp:nvSpPr>
      <dsp:spPr>
        <a:xfrm>
          <a:off x="4359241" y="1653460"/>
          <a:ext cx="2282905" cy="477535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2. </a:t>
          </a:r>
          <a:r>
            <a:rPr lang="ar-SA" sz="120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توانایی مقاومت در برابر عوامل تهدیدزا </a:t>
          </a:r>
          <a:endParaRPr lang="en-US" sz="1200" kern="1200" dirty="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4373228" y="1667447"/>
        <a:ext cx="2254931" cy="449561"/>
      </dsp:txXfrm>
    </dsp:sp>
    <dsp:sp modelId="{1FC06950-80F9-4370-895F-676C8AE3315D}">
      <dsp:nvSpPr>
        <dsp:cNvPr id="0" name=""/>
        <dsp:cNvSpPr/>
      </dsp:nvSpPr>
      <dsp:spPr>
        <a:xfrm rot="9129504">
          <a:off x="3023980" y="2220151"/>
          <a:ext cx="1417292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502367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SimSun"/>
            <a:cs typeface="+mn-cs"/>
          </a:endParaRPr>
        </a:p>
      </dsp:txBody>
      <dsp:txXfrm rot="10800000">
        <a:off x="3780504" y="2237969"/>
        <a:ext cx="0" cy="0"/>
      </dsp:txXfrm>
    </dsp:sp>
    <dsp:sp modelId="{39C1FD38-805F-467F-8CB4-690A8EDC8EFB}">
      <dsp:nvSpPr>
        <dsp:cNvPr id="0" name=""/>
        <dsp:cNvSpPr/>
      </dsp:nvSpPr>
      <dsp:spPr>
        <a:xfrm>
          <a:off x="823054" y="2438058"/>
          <a:ext cx="2282956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1. </a:t>
          </a: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تکانه های اقتصادی دنیا</a:t>
          </a:r>
          <a:endParaRPr lang="en-US" sz="105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29854" y="2444858"/>
        <a:ext cx="2269356" cy="218571"/>
      </dsp:txXfrm>
    </dsp:sp>
    <dsp:sp modelId="{6FB47B67-5841-42C9-B6E7-9F24B981E82B}">
      <dsp:nvSpPr>
        <dsp:cNvPr id="0" name=""/>
        <dsp:cNvSpPr/>
      </dsp:nvSpPr>
      <dsp:spPr>
        <a:xfrm rot="8607214">
          <a:off x="2952648" y="2353650"/>
          <a:ext cx="1559956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653595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SimSun"/>
            <a:cs typeface="+mn-cs"/>
          </a:endParaRPr>
        </a:p>
      </dsp:txBody>
      <dsp:txXfrm rot="10800000">
        <a:off x="3787178" y="2364792"/>
        <a:ext cx="0" cy="0"/>
      </dsp:txXfrm>
    </dsp:sp>
    <dsp:sp modelId="{49448B06-92AF-4FC4-B2BD-15095321FAE8}">
      <dsp:nvSpPr>
        <dsp:cNvPr id="0" name=""/>
        <dsp:cNvSpPr/>
      </dsp:nvSpPr>
      <dsp:spPr>
        <a:xfrm>
          <a:off x="823054" y="2705056"/>
          <a:ext cx="2282956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2. </a:t>
          </a: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بلایای طبیعی </a:t>
          </a:r>
          <a:endParaRPr lang="en-US" sz="105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29854" y="2711856"/>
        <a:ext cx="2269356" cy="218571"/>
      </dsp:txXfrm>
    </dsp:sp>
    <dsp:sp modelId="{F7CC9A87-7C3A-4C81-B10B-5FB94752E435}">
      <dsp:nvSpPr>
        <dsp:cNvPr id="0" name=""/>
        <dsp:cNvSpPr/>
      </dsp:nvSpPr>
      <dsp:spPr>
        <a:xfrm rot="8180441">
          <a:off x="2866487" y="2487149"/>
          <a:ext cx="1732278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836260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SimSun"/>
            <a:cs typeface="+mn-cs"/>
          </a:endParaRPr>
        </a:p>
      </dsp:txBody>
      <dsp:txXfrm rot="10800000">
        <a:off x="3793853" y="2491615"/>
        <a:ext cx="0" cy="0"/>
      </dsp:txXfrm>
    </dsp:sp>
    <dsp:sp modelId="{A60BDD66-8466-4A5C-A7B9-15553C41447A}">
      <dsp:nvSpPr>
        <dsp:cNvPr id="0" name=""/>
        <dsp:cNvSpPr/>
      </dsp:nvSpPr>
      <dsp:spPr>
        <a:xfrm>
          <a:off x="823054" y="2972053"/>
          <a:ext cx="2282956" cy="232171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3. </a:t>
          </a:r>
          <a:r>
            <a:rPr lang="ar-SA" sz="105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تکانه های تخاصمی همچون تحریم ها </a:t>
          </a:r>
          <a:endParaRPr lang="en-US" sz="1050" kern="1200" dirty="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29854" y="2978853"/>
        <a:ext cx="2269356" cy="218571"/>
      </dsp:txXfrm>
    </dsp:sp>
    <dsp:sp modelId="{EA17134B-55CF-4FCE-84D8-4112D1B27E87}">
      <dsp:nvSpPr>
        <dsp:cNvPr id="0" name=""/>
        <dsp:cNvSpPr/>
      </dsp:nvSpPr>
      <dsp:spPr>
        <a:xfrm rot="13942391">
          <a:off x="6285285" y="3152860"/>
          <a:ext cx="1832483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741162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7193213" y="3220146"/>
        <a:ext cx="0" cy="0"/>
      </dsp:txXfrm>
    </dsp:sp>
    <dsp:sp modelId="{02E66634-8533-43CD-8124-20BF9C534670}">
      <dsp:nvSpPr>
        <dsp:cNvPr id="0" name=""/>
        <dsp:cNvSpPr/>
      </dsp:nvSpPr>
      <dsp:spPr>
        <a:xfrm>
          <a:off x="4359241" y="2191460"/>
          <a:ext cx="2282905" cy="477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3. </a:t>
          </a:r>
          <a:r>
            <a:rPr lang="ar-SA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تکیه بر ظرفیت های داخلی </a:t>
          </a:r>
          <a:endParaRPr lang="en-US" sz="12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4373228" y="2205447"/>
        <a:ext cx="2254931" cy="449561"/>
      </dsp:txXfrm>
    </dsp:sp>
    <dsp:sp modelId="{B591A143-F6F7-4730-A3BB-C5608A17544D}">
      <dsp:nvSpPr>
        <dsp:cNvPr id="0" name=""/>
        <dsp:cNvSpPr/>
      </dsp:nvSpPr>
      <dsp:spPr>
        <a:xfrm rot="8350401">
          <a:off x="2930782" y="2958810"/>
          <a:ext cx="1626306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723927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3801280" y="2966029"/>
        <a:ext cx="0" cy="0"/>
      </dsp:txXfrm>
    </dsp:sp>
    <dsp:sp modelId="{F9CF3F07-3235-438A-9902-568032E84EEA}">
      <dsp:nvSpPr>
        <dsp:cNvPr id="0" name=""/>
        <dsp:cNvSpPr/>
      </dsp:nvSpPr>
      <dsp:spPr>
        <a:xfrm>
          <a:off x="877540" y="3377376"/>
          <a:ext cx="2251089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1. </a:t>
          </a:r>
          <a:r>
            <a:rPr lang="ar-SA" sz="105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ظرفیت های گسترده علمی</a:t>
          </a:r>
          <a:endParaRPr lang="en-US" sz="1050" kern="1200" dirty="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84340" y="3384176"/>
        <a:ext cx="2237489" cy="218571"/>
      </dsp:txXfrm>
    </dsp:sp>
    <dsp:sp modelId="{1924930D-9FC1-4AAB-8115-0334ED4D7A60}">
      <dsp:nvSpPr>
        <dsp:cNvPr id="0" name=""/>
        <dsp:cNvSpPr/>
      </dsp:nvSpPr>
      <dsp:spPr>
        <a:xfrm rot="7979779">
          <a:off x="2841663" y="3087112"/>
          <a:ext cx="1804544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912865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3807696" y="3087916"/>
        <a:ext cx="0" cy="0"/>
      </dsp:txXfrm>
    </dsp:sp>
    <dsp:sp modelId="{2AEFD04A-7B25-4AE4-8EE2-EAE02357627E}">
      <dsp:nvSpPr>
        <dsp:cNvPr id="0" name=""/>
        <dsp:cNvSpPr/>
      </dsp:nvSpPr>
      <dsp:spPr>
        <a:xfrm>
          <a:off x="877540" y="3633981"/>
          <a:ext cx="2251089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2. </a:t>
          </a: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انسانی</a:t>
          </a:r>
          <a:endParaRPr lang="en-US" sz="105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84340" y="3640781"/>
        <a:ext cx="2237489" cy="218571"/>
      </dsp:txXfrm>
    </dsp:sp>
    <dsp:sp modelId="{85A48918-AF5D-497E-BEB8-70604C314553}">
      <dsp:nvSpPr>
        <dsp:cNvPr id="0" name=""/>
        <dsp:cNvSpPr/>
      </dsp:nvSpPr>
      <dsp:spPr>
        <a:xfrm rot="7667641">
          <a:off x="2739886" y="3220611"/>
          <a:ext cx="2008097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2128636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3814371" y="3214739"/>
        <a:ext cx="0" cy="0"/>
      </dsp:txXfrm>
    </dsp:sp>
    <dsp:sp modelId="{EA5E395F-2A4D-4493-B28A-161B64D3A538}">
      <dsp:nvSpPr>
        <dsp:cNvPr id="0" name=""/>
        <dsp:cNvSpPr/>
      </dsp:nvSpPr>
      <dsp:spPr>
        <a:xfrm>
          <a:off x="877540" y="3900978"/>
          <a:ext cx="2251089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3. </a:t>
          </a: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طبیعی</a:t>
          </a:r>
          <a:endParaRPr lang="en-US" sz="105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84340" y="3907778"/>
        <a:ext cx="2237489" cy="218571"/>
      </dsp:txXfrm>
    </dsp:sp>
    <dsp:sp modelId="{272CB5B3-7359-4107-ADC4-877AC54666C5}">
      <dsp:nvSpPr>
        <dsp:cNvPr id="0" name=""/>
        <dsp:cNvSpPr/>
      </dsp:nvSpPr>
      <dsp:spPr>
        <a:xfrm rot="7414619">
          <a:off x="2631381" y="3354110"/>
          <a:ext cx="2225108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2358673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3821045" y="3341564"/>
        <a:ext cx="0" cy="0"/>
      </dsp:txXfrm>
    </dsp:sp>
    <dsp:sp modelId="{54594A34-E09F-4A08-B321-667EE3868ADE}">
      <dsp:nvSpPr>
        <dsp:cNvPr id="0" name=""/>
        <dsp:cNvSpPr/>
      </dsp:nvSpPr>
      <dsp:spPr>
        <a:xfrm>
          <a:off x="877540" y="4167976"/>
          <a:ext cx="2251089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4. م</a:t>
          </a: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الی</a:t>
          </a:r>
          <a:endParaRPr lang="en-US" sz="105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84340" y="4174776"/>
        <a:ext cx="2237489" cy="218571"/>
      </dsp:txXfrm>
    </dsp:sp>
    <dsp:sp modelId="{0A44034B-6B33-4F5B-82C4-8536CCB9789C}">
      <dsp:nvSpPr>
        <dsp:cNvPr id="0" name=""/>
        <dsp:cNvSpPr/>
      </dsp:nvSpPr>
      <dsp:spPr>
        <a:xfrm rot="7207466">
          <a:off x="2517932" y="3487608"/>
          <a:ext cx="2452005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2599191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3827721" y="3468388"/>
        <a:ext cx="0" cy="0"/>
      </dsp:txXfrm>
    </dsp:sp>
    <dsp:sp modelId="{7B99A58B-8362-4CC1-9FE8-47949F82748A}">
      <dsp:nvSpPr>
        <dsp:cNvPr id="0" name=""/>
        <dsp:cNvSpPr/>
      </dsp:nvSpPr>
      <dsp:spPr>
        <a:xfrm>
          <a:off x="877540" y="4434973"/>
          <a:ext cx="2251089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5. </a:t>
          </a:r>
          <a:r>
            <a:rPr lang="ar-SA" sz="105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جغرافیایی</a:t>
          </a:r>
          <a:r>
            <a:rPr lang="fa-IR" sz="105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 و اقلیمی</a:t>
          </a:r>
          <a:r>
            <a:rPr lang="ar-SA" sz="105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 </a:t>
          </a:r>
          <a:endParaRPr lang="en-US" sz="1050" kern="1200" dirty="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84340" y="4441773"/>
        <a:ext cx="2237489" cy="218571"/>
      </dsp:txXfrm>
    </dsp:sp>
    <dsp:sp modelId="{96918886-4821-45EA-B3AC-7938A19E0C86}">
      <dsp:nvSpPr>
        <dsp:cNvPr id="0" name=""/>
        <dsp:cNvSpPr/>
      </dsp:nvSpPr>
      <dsp:spPr>
        <a:xfrm rot="13200400">
          <a:off x="6471237" y="3409040"/>
          <a:ext cx="1460580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286664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7206021" y="3463518"/>
        <a:ext cx="0" cy="0"/>
      </dsp:txXfrm>
    </dsp:sp>
    <dsp:sp modelId="{D8BE680E-B4EE-43E4-B86B-C73CF1FBAEF8}">
      <dsp:nvSpPr>
        <dsp:cNvPr id="0" name=""/>
        <dsp:cNvSpPr/>
      </dsp:nvSpPr>
      <dsp:spPr>
        <a:xfrm>
          <a:off x="4359241" y="2703821"/>
          <a:ext cx="2282905" cy="477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4. </a:t>
          </a:r>
          <a:r>
            <a:rPr lang="ar-SA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رویکرد جهادی </a:t>
          </a:r>
          <a:endParaRPr lang="en-US" sz="12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4373228" y="2717808"/>
        <a:ext cx="2254931" cy="449561"/>
      </dsp:txXfrm>
    </dsp:sp>
    <dsp:sp modelId="{B9D2B62A-57CE-481A-9541-22E241E84AEB}">
      <dsp:nvSpPr>
        <dsp:cNvPr id="0" name=""/>
        <dsp:cNvSpPr/>
      </dsp:nvSpPr>
      <dsp:spPr>
        <a:xfrm rot="12052389">
          <a:off x="6602857" y="3665220"/>
          <a:ext cx="1197340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932370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7218830" y="3706890"/>
        <a:ext cx="0" cy="0"/>
      </dsp:txXfrm>
    </dsp:sp>
    <dsp:sp modelId="{B6BDB01D-73B3-4EB8-8368-B357BC06152C}">
      <dsp:nvSpPr>
        <dsp:cNvPr id="0" name=""/>
        <dsp:cNvSpPr/>
      </dsp:nvSpPr>
      <dsp:spPr>
        <a:xfrm>
          <a:off x="4359241" y="3216181"/>
          <a:ext cx="2282905" cy="477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5. </a:t>
          </a:r>
          <a:r>
            <a:rPr lang="ar-SA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مردم محوری</a:t>
          </a:r>
          <a:endParaRPr lang="en-US" sz="12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4373228" y="3230168"/>
        <a:ext cx="2254931" cy="449561"/>
      </dsp:txXfrm>
    </dsp:sp>
    <dsp:sp modelId="{DEF59222-948A-4B4A-9A8A-E944F8B5B372}">
      <dsp:nvSpPr>
        <dsp:cNvPr id="0" name=""/>
        <dsp:cNvSpPr/>
      </dsp:nvSpPr>
      <dsp:spPr>
        <a:xfrm rot="10537025">
          <a:off x="6640506" y="3921401"/>
          <a:ext cx="1122041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820410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7231640" y="3950261"/>
        <a:ext cx="0" cy="0"/>
      </dsp:txXfrm>
    </dsp:sp>
    <dsp:sp modelId="{00DEA067-D4A7-44C1-B2AC-E980C17D896B}">
      <dsp:nvSpPr>
        <dsp:cNvPr id="0" name=""/>
        <dsp:cNvSpPr/>
      </dsp:nvSpPr>
      <dsp:spPr>
        <a:xfrm>
          <a:off x="4359241" y="3728542"/>
          <a:ext cx="2282905" cy="477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6. </a:t>
          </a:r>
          <a:r>
            <a:rPr lang="ar-SA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تأمین امنیت اقلام راهبردی و اساسی </a:t>
          </a:r>
          <a:endParaRPr lang="en-US" sz="12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4373228" y="3742529"/>
        <a:ext cx="2254931" cy="449561"/>
      </dsp:txXfrm>
    </dsp:sp>
    <dsp:sp modelId="{3FA7C235-8BB2-415E-9BAE-6B82D8440A47}">
      <dsp:nvSpPr>
        <dsp:cNvPr id="0" name=""/>
        <dsp:cNvSpPr/>
      </dsp:nvSpPr>
      <dsp:spPr>
        <a:xfrm rot="8353215">
          <a:off x="2934336" y="4493906"/>
          <a:ext cx="1621766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719115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3802401" y="4501161"/>
        <a:ext cx="0" cy="0"/>
      </dsp:txXfrm>
    </dsp:sp>
    <dsp:sp modelId="{621296D1-48EA-43EA-97EE-FF22342884C1}">
      <dsp:nvSpPr>
        <dsp:cNvPr id="0" name=""/>
        <dsp:cNvSpPr/>
      </dsp:nvSpPr>
      <dsp:spPr>
        <a:xfrm>
          <a:off x="880108" y="4910486"/>
          <a:ext cx="2251089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ب</a:t>
          </a:r>
          <a:r>
            <a:rPr lang="fa-IR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ه‏</a:t>
          </a: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و</a:t>
          </a:r>
          <a:r>
            <a:rPr lang="fa-IR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ی</a:t>
          </a: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ژه غذا </a:t>
          </a:r>
          <a:endParaRPr lang="en-US" sz="105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86908" y="4917286"/>
        <a:ext cx="2237489" cy="218571"/>
      </dsp:txXfrm>
    </dsp:sp>
    <dsp:sp modelId="{BE4EA564-9916-47A6-923A-DC73BC111983}">
      <dsp:nvSpPr>
        <dsp:cNvPr id="0" name=""/>
        <dsp:cNvSpPr/>
      </dsp:nvSpPr>
      <dsp:spPr>
        <a:xfrm rot="7967880">
          <a:off x="2841469" y="4627405"/>
          <a:ext cx="1807499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915997" y="3034"/>
              </a:lnTo>
            </a:path>
          </a:pathLst>
        </a:custGeom>
        <a:noFill/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3809076" y="4627984"/>
        <a:ext cx="0" cy="0"/>
      </dsp:txXfrm>
    </dsp:sp>
    <dsp:sp modelId="{15437FB1-E03F-4AB1-AB3C-62E4C1DC2F81}">
      <dsp:nvSpPr>
        <dsp:cNvPr id="0" name=""/>
        <dsp:cNvSpPr/>
      </dsp:nvSpPr>
      <dsp:spPr>
        <a:xfrm>
          <a:off x="880108" y="5177483"/>
          <a:ext cx="2251089" cy="2321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دارو </a:t>
          </a:r>
          <a:endParaRPr lang="en-US" sz="105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886908" y="5184283"/>
        <a:ext cx="2237489" cy="218571"/>
      </dsp:txXfrm>
    </dsp:sp>
    <dsp:sp modelId="{39059622-291F-40DE-8361-722676A5D047}">
      <dsp:nvSpPr>
        <dsp:cNvPr id="0" name=""/>
        <dsp:cNvSpPr/>
      </dsp:nvSpPr>
      <dsp:spPr>
        <a:xfrm rot="9112215">
          <a:off x="6567224" y="4177581"/>
          <a:ext cx="1268605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032851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7244449" y="4193632"/>
        <a:ext cx="0" cy="0"/>
      </dsp:txXfrm>
    </dsp:sp>
    <dsp:sp modelId="{4A35F04D-0828-4EF2-95A9-100CE1450637}">
      <dsp:nvSpPr>
        <dsp:cNvPr id="0" name=""/>
        <dsp:cNvSpPr/>
      </dsp:nvSpPr>
      <dsp:spPr>
        <a:xfrm>
          <a:off x="4359241" y="4240903"/>
          <a:ext cx="2282905" cy="477535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7. </a:t>
          </a:r>
          <a:r>
            <a:rPr lang="ar-SA" sz="1200" kern="1200" dirty="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کاهش وابستگی به درآمد فروش نفت</a:t>
          </a:r>
          <a:endParaRPr lang="en-US" sz="1200" kern="1200" dirty="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4373228" y="4254890"/>
        <a:ext cx="2254931" cy="449561"/>
      </dsp:txXfrm>
    </dsp:sp>
    <dsp:sp modelId="{4BD9E12B-D717-44F0-916A-422C006C2D92}">
      <dsp:nvSpPr>
        <dsp:cNvPr id="0" name=""/>
        <dsp:cNvSpPr/>
      </dsp:nvSpPr>
      <dsp:spPr>
        <a:xfrm rot="8112785">
          <a:off x="6413369" y="4433762"/>
          <a:ext cx="1576315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431936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7257257" y="4437004"/>
        <a:ext cx="0" cy="0"/>
      </dsp:txXfrm>
    </dsp:sp>
    <dsp:sp modelId="{E28C09C0-723C-4207-866E-89EF27E381BC}">
      <dsp:nvSpPr>
        <dsp:cNvPr id="0" name=""/>
        <dsp:cNvSpPr/>
      </dsp:nvSpPr>
      <dsp:spPr>
        <a:xfrm>
          <a:off x="4359241" y="4753264"/>
          <a:ext cx="2282905" cy="477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8. </a:t>
          </a:r>
          <a:r>
            <a:rPr lang="ar-SA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اصلاح الگوی مصرف </a:t>
          </a:r>
          <a:endParaRPr lang="en-US" sz="12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4373228" y="4767251"/>
        <a:ext cx="2254931" cy="449561"/>
      </dsp:txXfrm>
    </dsp:sp>
    <dsp:sp modelId="{9FCD8556-12AC-493F-B6C3-88905C467794}">
      <dsp:nvSpPr>
        <dsp:cNvPr id="0" name=""/>
        <dsp:cNvSpPr/>
      </dsp:nvSpPr>
      <dsp:spPr>
        <a:xfrm rot="7474915">
          <a:off x="6215981" y="4689942"/>
          <a:ext cx="1971092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1903693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7270066" y="4680375"/>
        <a:ext cx="0" cy="0"/>
      </dsp:txXfrm>
    </dsp:sp>
    <dsp:sp modelId="{F38CA124-F92A-419A-A2EC-1F19AE3622E4}">
      <dsp:nvSpPr>
        <dsp:cNvPr id="0" name=""/>
        <dsp:cNvSpPr/>
      </dsp:nvSpPr>
      <dsp:spPr>
        <a:xfrm>
          <a:off x="4359241" y="5265625"/>
          <a:ext cx="2282905" cy="477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9. </a:t>
          </a:r>
          <a:r>
            <a:rPr lang="ar-SA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فسادستیزی</a:t>
          </a:r>
          <a:endParaRPr lang="en-US" sz="12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4373228" y="5279612"/>
        <a:ext cx="2254931" cy="449561"/>
      </dsp:txXfrm>
    </dsp:sp>
    <dsp:sp modelId="{D9388924-2005-4B87-ABC5-0A8A562702CC}">
      <dsp:nvSpPr>
        <dsp:cNvPr id="0" name=""/>
        <dsp:cNvSpPr/>
      </dsp:nvSpPr>
      <dsp:spPr>
        <a:xfrm rot="7080638">
          <a:off x="6010432" y="4930097"/>
          <a:ext cx="2382189" cy="6069"/>
        </a:xfrm>
        <a:custGeom>
          <a:avLst/>
          <a:gdLst/>
          <a:ahLst/>
          <a:cxnLst/>
          <a:rect l="0" t="0" r="0" b="0"/>
          <a:pathLst>
            <a:path>
              <a:moveTo>
                <a:pt x="0" y="3034"/>
              </a:moveTo>
              <a:lnTo>
                <a:pt x="2373808" y="3034"/>
              </a:lnTo>
            </a:path>
          </a:pathLst>
        </a:custGeom>
        <a:noFill/>
        <a:ln w="25400" cap="flat" cmpd="sng" algn="ctr">
          <a:solidFill>
            <a:srgbClr val="3333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 rot="10800000">
        <a:off x="7282074" y="4908522"/>
        <a:ext cx="0" cy="0"/>
      </dsp:txXfrm>
    </dsp:sp>
    <dsp:sp modelId="{87AB5CC3-6E54-4329-92B6-6A93FBF86D92}">
      <dsp:nvSpPr>
        <dsp:cNvPr id="0" name=""/>
        <dsp:cNvSpPr/>
      </dsp:nvSpPr>
      <dsp:spPr>
        <a:xfrm>
          <a:off x="4359241" y="5745934"/>
          <a:ext cx="2282905" cy="477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3333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10. </a:t>
          </a:r>
          <a:r>
            <a:rPr lang="ar-SA" sz="1200" kern="1200" smtClean="0">
              <a:solidFill>
                <a:srgbClr val="000000"/>
              </a:solidFill>
              <a:latin typeface="Arial"/>
              <a:ea typeface="SimSun"/>
              <a:cs typeface="B Titr" pitchFamily="2" charset="-78"/>
            </a:rPr>
            <a:t>دانش محوری</a:t>
          </a:r>
          <a:endParaRPr lang="en-US" sz="1200" kern="1200">
            <a:solidFill>
              <a:srgbClr val="000000"/>
            </a:solidFill>
            <a:latin typeface="Arial"/>
            <a:ea typeface="SimSun"/>
            <a:cs typeface="B Titr" pitchFamily="2" charset="-78"/>
          </a:endParaRPr>
        </a:p>
      </dsp:txBody>
      <dsp:txXfrm>
        <a:off x="4373228" y="5759921"/>
        <a:ext cx="2254931" cy="449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1799" y="5"/>
            <a:ext cx="3038604" cy="465191"/>
          </a:xfrm>
          <a:prstGeom prst="rect">
            <a:avLst/>
          </a:prstGeom>
        </p:spPr>
        <p:txBody>
          <a:bodyPr vert="horz" lIns="91301" tIns="45651" rIns="91301" bIns="45651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38" y="5"/>
            <a:ext cx="3038604" cy="465191"/>
          </a:xfrm>
          <a:prstGeom prst="rect">
            <a:avLst/>
          </a:prstGeom>
        </p:spPr>
        <p:txBody>
          <a:bodyPr vert="horz" lIns="91301" tIns="45651" rIns="91301" bIns="45651" rtlCol="1"/>
          <a:lstStyle>
            <a:lvl1pPr algn="l">
              <a:defRPr sz="1200"/>
            </a:lvl1pPr>
          </a:lstStyle>
          <a:p>
            <a:fld id="{526C1092-18E9-4588-B70F-3374EAA6AA35}" type="datetime1">
              <a:rPr lang="en-US" smtClean="0"/>
              <a:pPr/>
              <a:t>4/23/2016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71799" y="8829725"/>
            <a:ext cx="3038604" cy="465190"/>
          </a:xfrm>
          <a:prstGeom prst="rect">
            <a:avLst/>
          </a:prstGeom>
        </p:spPr>
        <p:txBody>
          <a:bodyPr vert="horz" lIns="91301" tIns="45651" rIns="91301" bIns="45651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38" y="8829725"/>
            <a:ext cx="3038604" cy="465190"/>
          </a:xfrm>
          <a:prstGeom prst="rect">
            <a:avLst/>
          </a:prstGeom>
        </p:spPr>
        <p:txBody>
          <a:bodyPr vert="horz" lIns="91301" tIns="45651" rIns="91301" bIns="45651" rtlCol="1" anchor="b"/>
          <a:lstStyle>
            <a:lvl1pPr algn="l">
              <a:defRPr sz="1200"/>
            </a:lvl1pPr>
          </a:lstStyle>
          <a:p>
            <a:fld id="{AFC80FAD-41F2-4D8E-87D5-02F6C38167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81641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2567" y="6"/>
            <a:ext cx="3037840" cy="464819"/>
          </a:xfrm>
          <a:prstGeom prst="rect">
            <a:avLst/>
          </a:prstGeom>
        </p:spPr>
        <p:txBody>
          <a:bodyPr vert="horz" lIns="91301" tIns="45651" rIns="91301" bIns="45651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29" y="6"/>
            <a:ext cx="3037840" cy="464819"/>
          </a:xfrm>
          <a:prstGeom prst="rect">
            <a:avLst/>
          </a:prstGeom>
        </p:spPr>
        <p:txBody>
          <a:bodyPr vert="horz" lIns="91301" tIns="45651" rIns="91301" bIns="45651" rtlCol="1"/>
          <a:lstStyle>
            <a:lvl1pPr algn="l">
              <a:defRPr sz="1200"/>
            </a:lvl1pPr>
          </a:lstStyle>
          <a:p>
            <a:fld id="{AAE60174-4BD8-4D4A-AE0D-5BC6335E5D4D}" type="datetime1">
              <a:rPr lang="en-US" smtClean="0"/>
              <a:pPr/>
              <a:t>4/23/2016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1" tIns="45651" rIns="91301" bIns="45651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1301" tIns="45651" rIns="91301" bIns="45651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2567" y="8829972"/>
            <a:ext cx="3037840" cy="464819"/>
          </a:xfrm>
          <a:prstGeom prst="rect">
            <a:avLst/>
          </a:prstGeom>
        </p:spPr>
        <p:txBody>
          <a:bodyPr vert="horz" lIns="91301" tIns="45651" rIns="91301" bIns="45651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29" y="8829972"/>
            <a:ext cx="3037840" cy="464819"/>
          </a:xfrm>
          <a:prstGeom prst="rect">
            <a:avLst/>
          </a:prstGeom>
        </p:spPr>
        <p:txBody>
          <a:bodyPr vert="horz" lIns="91301" tIns="45651" rIns="91301" bIns="45651" rtlCol="1" anchor="b"/>
          <a:lstStyle>
            <a:lvl1pPr algn="l">
              <a:defRPr sz="1200"/>
            </a:lvl1pPr>
          </a:lstStyle>
          <a:p>
            <a:fld id="{D9C4D0E8-0D2B-49F2-BEE1-D3647F26959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6213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4D0E8-0D2B-49F2-BEE1-D3647F26959B}" type="slidenum">
              <a:rPr lang="fa-IR" smtClean="0"/>
              <a:pPr/>
              <a:t>1</a:t>
            </a:fld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73750BB-A141-47BD-B7C3-7E4AD2751E5A}" type="datetime1">
              <a:rPr lang="en-US" smtClean="0"/>
              <a:pPr/>
              <a:t>4/23/2016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672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A6A6D-8397-4843-A110-728551FF2A0E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9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52401"/>
            <a:ext cx="6984776" cy="75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805" y="1340769"/>
            <a:ext cx="7857628" cy="48060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69" y="6434604"/>
            <a:ext cx="478979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cs typeface="B Titr" pitchFamily="2" charset="-78"/>
              </a:defRPr>
            </a:lvl1pPr>
          </a:lstStyle>
          <a:p>
            <a:fld id="{26818FBD-80AA-4E4B-B203-9ABA8D6219F6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755576" y="152400"/>
            <a:ext cx="7344816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smtClean="0">
              <a:solidFill>
                <a:prstClr val="white"/>
              </a:solidFill>
            </a:endParaRPr>
          </a:p>
        </p:txBody>
      </p:sp>
      <p:grpSp>
        <p:nvGrpSpPr>
          <p:cNvPr id="8" name="Group 446"/>
          <p:cNvGrpSpPr>
            <a:grpSpLocks/>
          </p:cNvGrpSpPr>
          <p:nvPr userDrawn="1"/>
        </p:nvGrpSpPr>
        <p:grpSpPr bwMode="auto">
          <a:xfrm flipV="1">
            <a:off x="107505" y="6146800"/>
            <a:ext cx="495300" cy="482600"/>
            <a:chOff x="8754" y="11945"/>
            <a:chExt cx="2880" cy="2859"/>
          </a:xfrm>
        </p:grpSpPr>
        <p:sp>
          <p:nvSpPr>
            <p:cNvPr id="9" name="Rectangle 447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5000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0" name="Rectangle 448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1" name="Rectangle 449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bg1">
                <a:lumMod val="5000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27858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2FA4B-FF96-46DA-83F1-DCC2E9E6AF49}" type="datetime1">
              <a:rPr lang="en-US" smtClean="0">
                <a:solidFill>
                  <a:prstClr val="black"/>
                </a:solidFill>
              </a:rPr>
              <a:pPr/>
              <a:t>4/23/2016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68B31-67EE-4DE8-A010-FC41878A6392}" type="slidenum">
              <a:rPr lang="es-ES">
                <a:solidFill>
                  <a:prstClr val="black"/>
                </a:solidFill>
              </a:rPr>
              <a:pPr/>
              <a:t>‹#›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EF651-33C0-47B6-A7CD-FEAFB50CD42D}" type="datetime1">
              <a:rPr lang="en-US" smtClean="0">
                <a:solidFill>
                  <a:prstClr val="black"/>
                </a:solidFill>
              </a:rPr>
              <a:pPr/>
              <a:t>4/23/2016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B3704-2A86-410B-804C-F53B9D9E203C}" type="slidenum">
              <a:rPr lang="es-ES">
                <a:solidFill>
                  <a:prstClr val="black"/>
                </a:solidFill>
              </a:rPr>
              <a:pPr/>
              <a:t>‹#›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92BFA-E022-4A01-A866-9F1D3619A53D}" type="datetime1">
              <a:rPr lang="en-US" smtClean="0">
                <a:solidFill>
                  <a:prstClr val="black"/>
                </a:solidFill>
              </a:rPr>
              <a:pPr/>
              <a:t>4/23/2016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F86A6-ABC7-4A95-B6EC-FE249643C038}" type="slidenum">
              <a:rPr lang="es-ES">
                <a:solidFill>
                  <a:prstClr val="black"/>
                </a:solidFill>
              </a:rPr>
              <a:pPr/>
              <a:t>‹#›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E5C766-0F39-4BEA-AF11-C207919AD601}" type="datetime1">
              <a:rPr lang="en-US" smtClean="0">
                <a:solidFill>
                  <a:prstClr val="black"/>
                </a:solidFill>
              </a:rPr>
              <a:pPr/>
              <a:t>4/23/2016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54436-25AA-4B94-9CAB-6624A1D10977}" type="slidenum">
              <a:rPr lang="es-ES">
                <a:solidFill>
                  <a:prstClr val="black"/>
                </a:solidFill>
              </a:rPr>
              <a:pPr/>
              <a:t>‹#›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2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23B01-9736-494C-B97D-79363FF61E3D}" type="datetime1">
              <a:rPr lang="en-US" smtClean="0">
                <a:solidFill>
                  <a:prstClr val="black"/>
                </a:solidFill>
              </a:rPr>
              <a:pPr/>
              <a:t>4/23/2016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E6E75-80B7-43D2-920D-FC74D305AAFE}" type="slidenum">
              <a:rPr lang="es-ES">
                <a:solidFill>
                  <a:prstClr val="black"/>
                </a:solidFill>
              </a:rPr>
              <a:pPr/>
              <a:t>‹#›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6F82D-C3CE-4D93-B8C6-083FC86DFB1F}" type="datetime1">
              <a:rPr lang="en-US" smtClean="0">
                <a:solidFill>
                  <a:prstClr val="black"/>
                </a:solidFill>
              </a:rPr>
              <a:pPr/>
              <a:t>4/23/2016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9E921-4E21-4BEE-B6DB-5F0DF0AA773D}" type="slidenum">
              <a:rPr lang="es-ES">
                <a:solidFill>
                  <a:prstClr val="black"/>
                </a:solidFill>
              </a:rPr>
              <a:pPr/>
              <a:t>‹#›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52401"/>
            <a:ext cx="6984776" cy="75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805" y="1340769"/>
            <a:ext cx="7857628" cy="48060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69" y="6434604"/>
            <a:ext cx="478979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cs typeface="B Titr" pitchFamily="2" charset="-78"/>
              </a:defRPr>
            </a:lvl1pPr>
          </a:lstStyle>
          <a:p>
            <a:fld id="{26818FBD-80AA-4E4B-B203-9ABA8D6219F6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755576" y="152400"/>
            <a:ext cx="7344816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smtClean="0">
              <a:solidFill>
                <a:prstClr val="white"/>
              </a:solidFill>
            </a:endParaRPr>
          </a:p>
        </p:txBody>
      </p:sp>
      <p:grpSp>
        <p:nvGrpSpPr>
          <p:cNvPr id="8" name="Group 446"/>
          <p:cNvGrpSpPr>
            <a:grpSpLocks/>
          </p:cNvGrpSpPr>
          <p:nvPr userDrawn="1"/>
        </p:nvGrpSpPr>
        <p:grpSpPr bwMode="auto">
          <a:xfrm flipV="1">
            <a:off x="107505" y="6146800"/>
            <a:ext cx="495300" cy="482600"/>
            <a:chOff x="8754" y="11945"/>
            <a:chExt cx="2880" cy="2859"/>
          </a:xfrm>
        </p:grpSpPr>
        <p:sp>
          <p:nvSpPr>
            <p:cNvPr id="9" name="Rectangle 447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5000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0" name="Rectangle 448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1" name="Rectangle 449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bg1">
                <a:lumMod val="5000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70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7344816" cy="8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581" y="6391962"/>
            <a:ext cx="478979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cs typeface="B Titr" pitchFamily="2" charset="-78"/>
              </a:defRPr>
            </a:lvl1pPr>
          </a:lstStyle>
          <a:p>
            <a:fld id="{26818FBD-80AA-4E4B-B203-9ABA8D6219F6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899592" y="152400"/>
            <a:ext cx="7344816" cy="838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smtClean="0">
              <a:solidFill>
                <a:prstClr val="white"/>
              </a:solidFill>
            </a:endParaRPr>
          </a:p>
        </p:txBody>
      </p:sp>
      <p:grpSp>
        <p:nvGrpSpPr>
          <p:cNvPr id="9" name="Group 446"/>
          <p:cNvGrpSpPr>
            <a:grpSpLocks/>
          </p:cNvGrpSpPr>
          <p:nvPr userDrawn="1"/>
        </p:nvGrpSpPr>
        <p:grpSpPr bwMode="auto">
          <a:xfrm flipV="1">
            <a:off x="188269" y="6146800"/>
            <a:ext cx="495300" cy="482600"/>
            <a:chOff x="8754" y="11945"/>
            <a:chExt cx="2880" cy="2859"/>
          </a:xfrm>
        </p:grpSpPr>
        <p:sp>
          <p:nvSpPr>
            <p:cNvPr id="10" name="Rectangle 447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5000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1" name="Rectangle 448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rgbClr val="C0504D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2" name="Rectangle 449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bg1">
                <a:lumMod val="5000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25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 userDrawn="1"/>
        </p:nvGrpSpPr>
        <p:grpSpPr bwMode="auto">
          <a:xfrm>
            <a:off x="-3636912" y="743914"/>
            <a:ext cx="12291261" cy="92798"/>
            <a:chOff x="8" y="9"/>
            <a:chExt cx="19178" cy="52658"/>
          </a:xfrm>
        </p:grpSpPr>
        <p:cxnSp>
          <p:nvCxnSpPr>
            <p:cNvPr id="17" name="AutoShape 4"/>
            <p:cNvCxnSpPr>
              <a:cxnSpLocks noChangeShapeType="1"/>
            </p:cNvCxnSpPr>
            <p:nvPr userDrawn="1"/>
          </p:nvCxnSpPr>
          <p:spPr bwMode="auto">
            <a:xfrm flipV="1">
              <a:off x="5683" y="51945"/>
              <a:ext cx="13503" cy="722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/>
              <a:tailEnd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8" y="9"/>
              <a:ext cx="4031" cy="1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</p:grpSp>
      <p:cxnSp>
        <p:nvCxnSpPr>
          <p:cNvPr id="20" name="Straight Connector 19"/>
          <p:cNvCxnSpPr>
            <a:cxnSpLocks/>
          </p:cNvCxnSpPr>
          <p:nvPr userDrawn="1"/>
        </p:nvCxnSpPr>
        <p:spPr>
          <a:xfrm>
            <a:off x="8654541" y="835440"/>
            <a:ext cx="0" cy="4056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/>
          </p:cNvGrpSpPr>
          <p:nvPr userDrawn="1"/>
        </p:nvGrpSpPr>
        <p:grpSpPr bwMode="auto">
          <a:xfrm>
            <a:off x="8659992" y="4954773"/>
            <a:ext cx="347245" cy="1435100"/>
            <a:chOff x="-99" y="0"/>
            <a:chExt cx="3473" cy="14351"/>
          </a:xfrm>
        </p:grpSpPr>
        <p:sp>
          <p:nvSpPr>
            <p:cNvPr id="23" name="Trapezoid 24"/>
            <p:cNvSpPr>
              <a:spLocks/>
            </p:cNvSpPr>
            <p:nvPr userDrawn="1"/>
          </p:nvSpPr>
          <p:spPr bwMode="auto">
            <a:xfrm rot="5400000">
              <a:off x="-5538" y="5439"/>
              <a:ext cx="14351" cy="3473"/>
            </a:xfrm>
            <a:custGeom>
              <a:avLst/>
              <a:gdLst>
                <a:gd name="T0" fmla="*/ 0 w 1435100"/>
                <a:gd name="T1" fmla="*/ 347426 h 347426"/>
                <a:gd name="T2" fmla="*/ 268817 w 1435100"/>
                <a:gd name="T3" fmla="*/ 0 h 347426"/>
                <a:gd name="T4" fmla="*/ 1166283 w 1435100"/>
                <a:gd name="T5" fmla="*/ 0 h 347426"/>
                <a:gd name="T6" fmla="*/ 1435100 w 1435100"/>
                <a:gd name="T7" fmla="*/ 347426 h 347426"/>
                <a:gd name="T8" fmla="*/ 0 w 1435100"/>
                <a:gd name="T9" fmla="*/ 347426 h 347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5100" h="347426">
                  <a:moveTo>
                    <a:pt x="0" y="347426"/>
                  </a:moveTo>
                  <a:lnTo>
                    <a:pt x="268817" y="0"/>
                  </a:lnTo>
                  <a:lnTo>
                    <a:pt x="1166283" y="0"/>
                  </a:lnTo>
                  <a:lnTo>
                    <a:pt x="1435100" y="347426"/>
                  </a:lnTo>
                  <a:lnTo>
                    <a:pt x="0" y="347426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 w="25400">
              <a:solidFill>
                <a:srgbClr val="4F81BD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 userDrawn="1"/>
          </p:nvSpPr>
          <p:spPr bwMode="auto">
            <a:xfrm>
              <a:off x="37" y="3297"/>
              <a:ext cx="2476" cy="7715"/>
            </a:xfrm>
            <a:prstGeom prst="rect">
              <a:avLst/>
            </a:prstGeom>
            <a:solidFill>
              <a:srgbClr val="4F81BD"/>
            </a:solidFill>
            <a:ln w="6350">
              <a:solidFill>
                <a:srgbClr val="4F81BD"/>
              </a:solidFill>
              <a:miter lim="800000"/>
              <a:headEnd/>
              <a:tailEnd/>
            </a:ln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fa-IR" sz="1400" dirty="0" smtClean="0">
                  <a:solidFill>
                    <a:srgbClr val="F2F2F2"/>
                  </a:solidFill>
                  <a:latin typeface="Times New Roman" pitchFamily="18" charset="0"/>
                  <a:ea typeface="Times New Roman"/>
                  <a:cs typeface="B Nazanin" pitchFamily="2" charset="-78"/>
                </a:rPr>
                <a:t>صفحه</a:t>
              </a:r>
              <a:endParaRPr lang="en-US" sz="11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B Nazanin" pitchFamily="2" charset="-78"/>
              </a:endParaRPr>
            </a:p>
          </p:txBody>
        </p:sp>
      </p:grpSp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8659611" y="4884725"/>
            <a:ext cx="369571" cy="27432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 userDrawn="1"/>
        </p:nvCxnSpPr>
        <p:spPr>
          <a:xfrm flipH="1">
            <a:off x="8623444" y="6176061"/>
            <a:ext cx="382905" cy="30353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 userDrawn="1"/>
        </p:nvCxnSpPr>
        <p:spPr>
          <a:xfrm flipH="1">
            <a:off x="-2733" y="6479590"/>
            <a:ext cx="86042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rrowheads="1"/>
          </p:cNvSpPr>
          <p:nvPr userDrawn="1"/>
        </p:nvSpPr>
        <p:spPr bwMode="auto">
          <a:xfrm flipH="1" flipV="1">
            <a:off x="167613" y="6561999"/>
            <a:ext cx="516255" cy="179070"/>
          </a:xfrm>
          <a:prstGeom prst="rect">
            <a:avLst/>
          </a:prstGeom>
          <a:solidFill>
            <a:srgbClr val="5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a-IR">
              <a:solidFill>
                <a:prstClr val="black"/>
              </a:solidFill>
            </a:endParaRPr>
          </a:p>
        </p:txBody>
      </p:sp>
      <p:grpSp>
        <p:nvGrpSpPr>
          <p:cNvPr id="37" name="Group 36"/>
          <p:cNvGrpSpPr>
            <a:grpSpLocks/>
          </p:cNvGrpSpPr>
          <p:nvPr userDrawn="1"/>
        </p:nvGrpSpPr>
        <p:grpSpPr bwMode="auto">
          <a:xfrm flipV="1">
            <a:off x="686288" y="6565005"/>
            <a:ext cx="1530985" cy="176363"/>
            <a:chOff x="10067" y="13637"/>
            <a:chExt cx="5053" cy="1046"/>
          </a:xfrm>
        </p:grpSpPr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 flipH="1">
              <a:off x="10756" y="13637"/>
              <a:ext cx="4364" cy="1046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 userDrawn="1"/>
          </p:nvSpPr>
          <p:spPr bwMode="auto">
            <a:xfrm flipH="1">
              <a:off x="10067" y="13637"/>
              <a:ext cx="689" cy="1046"/>
            </a:xfrm>
            <a:prstGeom prst="rect">
              <a:avLst/>
            </a:prstGeom>
            <a:solidFill>
              <a:schemeClr val="bg1">
                <a:lumMod val="75000"/>
                <a:lumOff val="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8700785" y="5751761"/>
            <a:ext cx="278335" cy="3415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fld id="{B46FFBC9-3962-4C7B-9118-4D4488CCE16D}" type="slidenum">
              <a:rPr lang="fa-IR" sz="1400" smtClean="0">
                <a:solidFill>
                  <a:prstClr val="white"/>
                </a:solidFill>
                <a:latin typeface="Times New Roman" pitchFamily="18" charset="0"/>
                <a:cs typeface="B Nazanin" pitchFamily="2" charset="-78"/>
              </a:rPr>
              <a:pPr algn="ctr"/>
              <a:t>‹#›</a:t>
            </a:fld>
            <a:endParaRPr lang="fa-IR" sz="1400" dirty="0">
              <a:solidFill>
                <a:prstClr val="white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2" name="Picture 2" descr="C:\Users\Administrator\Pictures\122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69" y="25352"/>
            <a:ext cx="1178868" cy="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1637" y="6356351"/>
            <a:ext cx="47897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6818FBD-80AA-4E4B-B203-9ABA8D6219F6}" type="slidenum">
              <a:rPr lang="fa-IR" sz="1100" smtClean="0">
                <a:solidFill>
                  <a:prstClr val="black"/>
                </a:solidFill>
                <a:cs typeface="B Titr" pitchFamily="2" charset="-78"/>
              </a:rPr>
              <a:pPr/>
              <a:t>‹#›</a:t>
            </a:fld>
            <a:endParaRPr lang="fa-IR" sz="1100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55576" y="152400"/>
            <a:ext cx="7344816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smtClean="0">
              <a:solidFill>
                <a:prstClr val="white"/>
              </a:solidFill>
            </a:endParaRPr>
          </a:p>
        </p:txBody>
      </p:sp>
      <p:grpSp>
        <p:nvGrpSpPr>
          <p:cNvPr id="7" name="Group 446"/>
          <p:cNvGrpSpPr>
            <a:grpSpLocks/>
          </p:cNvGrpSpPr>
          <p:nvPr userDrawn="1"/>
        </p:nvGrpSpPr>
        <p:grpSpPr bwMode="auto">
          <a:xfrm flipV="1">
            <a:off x="107505" y="6146800"/>
            <a:ext cx="495300" cy="482600"/>
            <a:chOff x="8754" y="11945"/>
            <a:chExt cx="2880" cy="2859"/>
          </a:xfrm>
        </p:grpSpPr>
        <p:sp>
          <p:nvSpPr>
            <p:cNvPr id="8" name="Rectangle 447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5000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9" name="Rectangle 448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0" name="Rectangle 449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bg1">
                <a:lumMod val="5000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04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7344816" cy="8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581" y="6391962"/>
            <a:ext cx="478979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cs typeface="B Titr" pitchFamily="2" charset="-78"/>
              </a:defRPr>
            </a:lvl1pPr>
          </a:lstStyle>
          <a:p>
            <a:fld id="{26818FBD-80AA-4E4B-B203-9ABA8D6219F6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899592" y="152400"/>
            <a:ext cx="7344816" cy="838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smtClean="0">
              <a:solidFill>
                <a:prstClr val="white"/>
              </a:solidFill>
            </a:endParaRPr>
          </a:p>
        </p:txBody>
      </p:sp>
      <p:grpSp>
        <p:nvGrpSpPr>
          <p:cNvPr id="9" name="Group 446"/>
          <p:cNvGrpSpPr>
            <a:grpSpLocks/>
          </p:cNvGrpSpPr>
          <p:nvPr userDrawn="1"/>
        </p:nvGrpSpPr>
        <p:grpSpPr bwMode="auto">
          <a:xfrm flipV="1">
            <a:off x="188269" y="6146800"/>
            <a:ext cx="495300" cy="482600"/>
            <a:chOff x="8754" y="11945"/>
            <a:chExt cx="2880" cy="2859"/>
          </a:xfrm>
        </p:grpSpPr>
        <p:sp>
          <p:nvSpPr>
            <p:cNvPr id="10" name="Rectangle 447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5000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11" name="Rectangle 448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rgbClr val="C0504D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12" name="Rectangle 449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bg1">
                <a:lumMod val="5000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10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 userDrawn="1"/>
        </p:nvGrpSpPr>
        <p:grpSpPr bwMode="auto">
          <a:xfrm>
            <a:off x="-3636912" y="743914"/>
            <a:ext cx="12291261" cy="92798"/>
            <a:chOff x="8" y="9"/>
            <a:chExt cx="19178" cy="52658"/>
          </a:xfrm>
        </p:grpSpPr>
        <p:cxnSp>
          <p:nvCxnSpPr>
            <p:cNvPr id="17" name="AutoShape 4"/>
            <p:cNvCxnSpPr>
              <a:cxnSpLocks noChangeShapeType="1"/>
            </p:cNvCxnSpPr>
            <p:nvPr userDrawn="1"/>
          </p:nvCxnSpPr>
          <p:spPr bwMode="auto">
            <a:xfrm flipV="1">
              <a:off x="5683" y="51945"/>
              <a:ext cx="13503" cy="722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/>
              <a:tailEnd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8" y="9"/>
              <a:ext cx="4031" cy="1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a-IR"/>
            </a:p>
          </p:txBody>
        </p:sp>
      </p:grpSp>
      <p:cxnSp>
        <p:nvCxnSpPr>
          <p:cNvPr id="20" name="Straight Connector 19"/>
          <p:cNvCxnSpPr>
            <a:cxnSpLocks/>
          </p:cNvCxnSpPr>
          <p:nvPr userDrawn="1"/>
        </p:nvCxnSpPr>
        <p:spPr>
          <a:xfrm>
            <a:off x="8654541" y="835440"/>
            <a:ext cx="0" cy="4056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/>
          </p:cNvGrpSpPr>
          <p:nvPr userDrawn="1"/>
        </p:nvGrpSpPr>
        <p:grpSpPr bwMode="auto">
          <a:xfrm>
            <a:off x="8659992" y="4954773"/>
            <a:ext cx="347245" cy="1435100"/>
            <a:chOff x="-99" y="0"/>
            <a:chExt cx="3473" cy="14351"/>
          </a:xfrm>
        </p:grpSpPr>
        <p:sp>
          <p:nvSpPr>
            <p:cNvPr id="23" name="Trapezoid 24"/>
            <p:cNvSpPr>
              <a:spLocks/>
            </p:cNvSpPr>
            <p:nvPr userDrawn="1"/>
          </p:nvSpPr>
          <p:spPr bwMode="auto">
            <a:xfrm rot="5400000">
              <a:off x="-5538" y="5439"/>
              <a:ext cx="14351" cy="3473"/>
            </a:xfrm>
            <a:custGeom>
              <a:avLst/>
              <a:gdLst>
                <a:gd name="T0" fmla="*/ 0 w 1435100"/>
                <a:gd name="T1" fmla="*/ 347426 h 347426"/>
                <a:gd name="T2" fmla="*/ 268817 w 1435100"/>
                <a:gd name="T3" fmla="*/ 0 h 347426"/>
                <a:gd name="T4" fmla="*/ 1166283 w 1435100"/>
                <a:gd name="T5" fmla="*/ 0 h 347426"/>
                <a:gd name="T6" fmla="*/ 1435100 w 1435100"/>
                <a:gd name="T7" fmla="*/ 347426 h 347426"/>
                <a:gd name="T8" fmla="*/ 0 w 1435100"/>
                <a:gd name="T9" fmla="*/ 347426 h 347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5100" h="347426">
                  <a:moveTo>
                    <a:pt x="0" y="347426"/>
                  </a:moveTo>
                  <a:lnTo>
                    <a:pt x="268817" y="0"/>
                  </a:lnTo>
                  <a:lnTo>
                    <a:pt x="1166283" y="0"/>
                  </a:lnTo>
                  <a:lnTo>
                    <a:pt x="1435100" y="347426"/>
                  </a:lnTo>
                  <a:lnTo>
                    <a:pt x="0" y="347426"/>
                  </a:lnTo>
                  <a:close/>
                </a:path>
              </a:pathLst>
            </a:custGeom>
            <a:solidFill>
              <a:schemeClr val="accent1">
                <a:lumMod val="100000"/>
                <a:lumOff val="0"/>
              </a:schemeClr>
            </a:solidFill>
            <a:ln w="25400">
              <a:solidFill>
                <a:srgbClr val="4F81BD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a-IR"/>
            </a:p>
          </p:txBody>
        </p:sp>
        <p:sp>
          <p:nvSpPr>
            <p:cNvPr id="24" name="Text Box 19"/>
            <p:cNvSpPr txBox="1">
              <a:spLocks noChangeArrowheads="1"/>
            </p:cNvSpPr>
            <p:nvPr userDrawn="1"/>
          </p:nvSpPr>
          <p:spPr bwMode="auto">
            <a:xfrm>
              <a:off x="37" y="3297"/>
              <a:ext cx="2476" cy="7715"/>
            </a:xfrm>
            <a:prstGeom prst="rect">
              <a:avLst/>
            </a:prstGeom>
            <a:solidFill>
              <a:srgbClr val="4F81BD"/>
            </a:solidFill>
            <a:ln w="6350">
              <a:solidFill>
                <a:srgbClr val="4F81BD"/>
              </a:solidFill>
              <a:miter lim="800000"/>
              <a:headEnd/>
              <a:tailEnd/>
            </a:ln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algn="r" rtl="0">
                <a:lnSpc>
                  <a:spcPct val="115000"/>
                </a:lnSpc>
                <a:spcAft>
                  <a:spcPts val="1000"/>
                </a:spcAft>
              </a:pPr>
              <a:r>
                <a:rPr lang="fa-IR" sz="1400" dirty="0" smtClean="0">
                  <a:solidFill>
                    <a:srgbClr val="F2F2F2"/>
                  </a:solidFill>
                  <a:effectLst/>
                  <a:latin typeface="Times New Roman" pitchFamily="18" charset="0"/>
                  <a:ea typeface="Times New Roman"/>
                  <a:cs typeface="B Nazanin" pitchFamily="2" charset="-78"/>
                </a:rPr>
                <a:t>صفحه</a:t>
              </a:r>
              <a:endParaRPr lang="en-US" sz="1100" dirty="0">
                <a:effectLst/>
                <a:latin typeface="Times New Roman" pitchFamily="18" charset="0"/>
                <a:ea typeface="Times New Roman"/>
                <a:cs typeface="B Nazanin" pitchFamily="2" charset="-78"/>
              </a:endParaRPr>
            </a:p>
          </p:txBody>
        </p:sp>
      </p:grpSp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8659611" y="4884725"/>
            <a:ext cx="369571" cy="27432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 userDrawn="1"/>
        </p:nvCxnSpPr>
        <p:spPr>
          <a:xfrm flipH="1">
            <a:off x="8623444" y="6176061"/>
            <a:ext cx="382905" cy="30353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 userDrawn="1"/>
        </p:nvCxnSpPr>
        <p:spPr>
          <a:xfrm flipH="1">
            <a:off x="-2733" y="6479590"/>
            <a:ext cx="860423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rrowheads="1"/>
          </p:cNvSpPr>
          <p:nvPr userDrawn="1"/>
        </p:nvSpPr>
        <p:spPr bwMode="auto">
          <a:xfrm flipH="1" flipV="1">
            <a:off x="167613" y="6561999"/>
            <a:ext cx="516255" cy="179070"/>
          </a:xfrm>
          <a:prstGeom prst="rect">
            <a:avLst/>
          </a:prstGeom>
          <a:solidFill>
            <a:srgbClr val="5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a-IR"/>
          </a:p>
        </p:txBody>
      </p:sp>
      <p:grpSp>
        <p:nvGrpSpPr>
          <p:cNvPr id="37" name="Group 36"/>
          <p:cNvGrpSpPr>
            <a:grpSpLocks/>
          </p:cNvGrpSpPr>
          <p:nvPr userDrawn="1"/>
        </p:nvGrpSpPr>
        <p:grpSpPr bwMode="auto">
          <a:xfrm flipV="1">
            <a:off x="686288" y="6565005"/>
            <a:ext cx="1530985" cy="176363"/>
            <a:chOff x="10067" y="13637"/>
            <a:chExt cx="5053" cy="1046"/>
          </a:xfrm>
        </p:grpSpPr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 flipH="1">
              <a:off x="10756" y="13637"/>
              <a:ext cx="4364" cy="1046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a-IR"/>
            </a:p>
          </p:txBody>
        </p:sp>
        <p:sp>
          <p:nvSpPr>
            <p:cNvPr id="40" name="Rectangle 39"/>
            <p:cNvSpPr>
              <a:spLocks noChangeArrowheads="1"/>
            </p:cNvSpPr>
            <p:nvPr userDrawn="1"/>
          </p:nvSpPr>
          <p:spPr bwMode="auto">
            <a:xfrm flipH="1">
              <a:off x="10067" y="13637"/>
              <a:ext cx="689" cy="1046"/>
            </a:xfrm>
            <a:prstGeom prst="rect">
              <a:avLst/>
            </a:prstGeom>
            <a:solidFill>
              <a:schemeClr val="bg1">
                <a:lumMod val="75000"/>
                <a:lumOff val="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a-IR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8700785" y="5751761"/>
            <a:ext cx="278335" cy="3415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fld id="{B46FFBC9-3962-4C7B-9118-4D4488CCE16D}" type="slidenum">
              <a:rPr lang="fa-IR" sz="1400" smtClean="0">
                <a:latin typeface="Times New Roman" pitchFamily="18" charset="0"/>
                <a:cs typeface="B Nazanin" pitchFamily="2" charset="-78"/>
              </a:rPr>
              <a:pPr algn="ctr"/>
              <a:t>‹#›</a:t>
            </a:fld>
            <a:endParaRPr lang="fa-IR" sz="1400" dirty="0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2" name="Picture 2" descr="C:\Users\Administrator\Pictures\122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69" y="25352"/>
            <a:ext cx="1178868" cy="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4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1637" y="6356351"/>
            <a:ext cx="47897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6818FBD-80AA-4E4B-B203-9ABA8D6219F6}" type="slidenum">
              <a:rPr lang="fa-IR" sz="1100" smtClean="0">
                <a:solidFill>
                  <a:schemeClr val="tx1"/>
                </a:solidFill>
                <a:cs typeface="B Titr" pitchFamily="2" charset="-78"/>
              </a:rPr>
              <a:pPr/>
              <a:t>‹#›</a:t>
            </a:fld>
            <a:endParaRPr lang="fa-IR" sz="11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55576" y="152400"/>
            <a:ext cx="7344816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smtClean="0">
              <a:solidFill>
                <a:prstClr val="white"/>
              </a:solidFill>
            </a:endParaRPr>
          </a:p>
        </p:txBody>
      </p:sp>
      <p:grpSp>
        <p:nvGrpSpPr>
          <p:cNvPr id="7" name="Group 446"/>
          <p:cNvGrpSpPr>
            <a:grpSpLocks/>
          </p:cNvGrpSpPr>
          <p:nvPr userDrawn="1"/>
        </p:nvGrpSpPr>
        <p:grpSpPr bwMode="auto">
          <a:xfrm flipV="1">
            <a:off x="107505" y="6146800"/>
            <a:ext cx="495300" cy="482600"/>
            <a:chOff x="8754" y="11945"/>
            <a:chExt cx="2880" cy="2859"/>
          </a:xfrm>
        </p:grpSpPr>
        <p:sp>
          <p:nvSpPr>
            <p:cNvPr id="8" name="Rectangle 447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5000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9" name="Rectangle 448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0" name="Rectangle 449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bg1">
                <a:lumMod val="50000"/>
                <a:alpha val="50195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143196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FD12C-9B74-4F16-9305-38C077A38F55}" type="datetime1">
              <a:rPr lang="en-US" smtClean="0">
                <a:solidFill>
                  <a:prstClr val="black"/>
                </a:solidFill>
              </a:rPr>
              <a:pPr/>
              <a:t>4/23/2016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F2B2E-8738-41D4-BE54-FC319F1B2A71}" type="slidenum">
              <a:rPr lang="es-ES">
                <a:solidFill>
                  <a:prstClr val="black"/>
                </a:solidFill>
              </a:rPr>
              <a:pPr/>
              <a:t>‹#›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1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274638"/>
            <a:ext cx="7416824" cy="1143000"/>
          </a:xfrm>
        </p:spPr>
        <p:txBody>
          <a:bodyPr/>
          <a:lstStyle>
            <a:lvl1pPr algn="ctr">
              <a:defRPr>
                <a:solidFill>
                  <a:schemeClr val="accent6">
                    <a:lumMod val="40000"/>
                    <a:lumOff val="60000"/>
                  </a:schemeClr>
                </a:solidFill>
                <a:cs typeface="B Koodak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2132856"/>
            <a:ext cx="5626968" cy="4032448"/>
          </a:xfrm>
        </p:spPr>
        <p:txBody>
          <a:bodyPr/>
          <a:lstStyle>
            <a:lvl1pPr algn="r" rtl="1">
              <a:defRPr>
                <a:solidFill>
                  <a:schemeClr val="accent3">
                    <a:lumMod val="75000"/>
                  </a:schemeClr>
                </a:solidFill>
                <a:cs typeface="B Yagut" pitchFamily="2" charset="-78"/>
              </a:defRPr>
            </a:lvl1pPr>
            <a:lvl2pPr algn="r" rtl="1">
              <a:defRPr>
                <a:solidFill>
                  <a:schemeClr val="accent3">
                    <a:lumMod val="75000"/>
                  </a:schemeClr>
                </a:solidFill>
                <a:cs typeface="B Yagut" pitchFamily="2" charset="-78"/>
              </a:defRPr>
            </a:lvl2pPr>
            <a:lvl3pPr algn="r" rtl="1">
              <a:defRPr>
                <a:solidFill>
                  <a:schemeClr val="accent3">
                    <a:lumMod val="75000"/>
                  </a:schemeClr>
                </a:solidFill>
                <a:cs typeface="B Yagut" pitchFamily="2" charset="-78"/>
              </a:defRPr>
            </a:lvl3pPr>
            <a:lvl4pPr algn="r" rtl="1">
              <a:defRPr>
                <a:solidFill>
                  <a:schemeClr val="accent3">
                    <a:lumMod val="75000"/>
                  </a:schemeClr>
                </a:solidFill>
                <a:cs typeface="B Yagut" pitchFamily="2" charset="-78"/>
              </a:defRPr>
            </a:lvl4pPr>
            <a:lvl5pPr algn="r" rtl="1">
              <a:defRPr>
                <a:solidFill>
                  <a:schemeClr val="accent3">
                    <a:lumMod val="75000"/>
                  </a:schemeClr>
                </a:solidFill>
                <a:cs typeface="B Yagut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F85CD1-7874-4575-BFA1-5F433EB82A4F}" type="datetime1">
              <a:rPr lang="en-US" smtClean="0">
                <a:solidFill>
                  <a:prstClr val="black"/>
                </a:solidFill>
              </a:rPr>
              <a:pPr/>
              <a:t>4/23/2016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612EE-6FBC-4E47-9C20-D469BBD64F43}" type="slidenum">
              <a:rPr lang="es-ES">
                <a:solidFill>
                  <a:prstClr val="black"/>
                </a:solidFill>
              </a:rPr>
              <a:pPr/>
              <a:t>‹#›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51766"/>
            <a:ext cx="2332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  <a:latin typeface="Arial"/>
              </a:rPr>
              <a:t>TCG : The Knowledge Company</a:t>
            </a:r>
            <a:endParaRPr lang="fa-IR" sz="11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470D4-E4B0-487C-BFD1-A8312243F41C}" type="datetime1">
              <a:rPr lang="en-US" smtClean="0">
                <a:solidFill>
                  <a:prstClr val="black"/>
                </a:solidFill>
              </a:rPr>
              <a:pPr/>
              <a:t>4/23/2016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C6DE5-B8FE-439B-84B4-0EBE2335893F}" type="slidenum">
              <a:rPr lang="es-ES">
                <a:solidFill>
                  <a:prstClr val="black"/>
                </a:solidFill>
              </a:rPr>
              <a:pPr/>
              <a:t>‹#›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F5C7C5-AD4F-4FC2-A000-AFB7FC10A3B7}" type="datetime1">
              <a:rPr lang="en-US" smtClean="0">
                <a:solidFill>
                  <a:prstClr val="black"/>
                </a:solidFill>
              </a:rPr>
              <a:pPr/>
              <a:t>4/23/2016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A878B-FDD7-4CBA-B509-4676FFFD1FDD}" type="slidenum">
              <a:rPr lang="es-ES">
                <a:solidFill>
                  <a:prstClr val="black"/>
                </a:solidFill>
              </a:rPr>
              <a:pPr/>
              <a:t>‹#›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D1C297-3693-48AA-B142-B4A6DA687053}" type="datetime1">
              <a:rPr lang="en-US" smtClean="0">
                <a:solidFill>
                  <a:prstClr val="black"/>
                </a:solidFill>
              </a:rPr>
              <a:pPr/>
              <a:t>4/23/2016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5E28E-6AB6-41B8-8433-D942746C403E}" type="slidenum">
              <a:rPr lang="es-ES">
                <a:solidFill>
                  <a:prstClr val="black"/>
                </a:solidFill>
              </a:rPr>
              <a:pPr/>
              <a:t>‹#›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581" y="6448252"/>
            <a:ext cx="478979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cs typeface="B Titr" pitchFamily="2" charset="-78"/>
              </a:defRPr>
            </a:lvl1pPr>
          </a:lstStyle>
          <a:p>
            <a:fld id="{26818FBD-80AA-4E4B-B203-9ABA8D6219F6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7009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B29A3FB-06DB-4AD5-9F5C-944B2FB278AB}" type="datetime1">
              <a:rPr lang="en-US" smtClean="0">
                <a:solidFill>
                  <a:prstClr val="black"/>
                </a:solidFill>
                <a:latin typeface="Arial"/>
              </a:rPr>
              <a:pPr/>
              <a:t>4/23/2016</a:t>
            </a:fld>
            <a:endParaRPr lang="es-E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A1D31D-7D11-426E-9CF6-E6540688B4FF}" type="slidenum">
              <a:rPr lang="es-ES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s-E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49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581" y="6448252"/>
            <a:ext cx="478979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cs typeface="B Titr" pitchFamily="2" charset="-78"/>
              </a:defRPr>
            </a:lvl1pPr>
          </a:lstStyle>
          <a:p>
            <a:fld id="{26818FBD-80AA-4E4B-B203-9ABA8D6219F6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4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0"/>
          <p:cNvSpPr txBox="1">
            <a:spLocks noChangeArrowheads="1"/>
          </p:cNvSpPr>
          <p:nvPr/>
        </p:nvSpPr>
        <p:spPr bwMode="auto">
          <a:xfrm>
            <a:off x="0" y="2708920"/>
            <a:ext cx="91186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ea typeface="+mj-ea"/>
                <a:cs typeface="B Koodak" pitchFamily="2" charset="-78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>
              <a:lnSpc>
                <a:spcPct val="150000"/>
              </a:lnSpc>
            </a:pPr>
            <a:r>
              <a:rPr lang="fa-IR" sz="2000" b="1" spc="50" dirty="0" smtClean="0">
                <a:ln w="11430"/>
                <a:solidFill>
                  <a:schemeClr val="accent3"/>
                </a:solidFill>
                <a:latin typeface="Times New Roman" pitchFamily="18" charset="0"/>
                <a:cs typeface="B Titr" pitchFamily="2" charset="-78"/>
              </a:rPr>
              <a:t>تبیین نظری ماهیت اقتصاد مقاومتی </a:t>
            </a:r>
          </a:p>
          <a:p>
            <a:pPr rtl="1">
              <a:lnSpc>
                <a:spcPct val="150000"/>
              </a:lnSpc>
            </a:pPr>
            <a:r>
              <a:rPr lang="fa-IR" sz="2000" b="1" spc="50" dirty="0" smtClean="0">
                <a:ln w="11430"/>
                <a:solidFill>
                  <a:schemeClr val="accent3"/>
                </a:solidFill>
                <a:latin typeface="Times New Roman" pitchFamily="18" charset="0"/>
                <a:cs typeface="B Titr" pitchFamily="2" charset="-78"/>
              </a:rPr>
              <a:t>و رابطه آن با توسعه ملی    </a:t>
            </a:r>
          </a:p>
        </p:txBody>
      </p:sp>
      <p:pic>
        <p:nvPicPr>
          <p:cNvPr id="8" name="Picture 7" descr="027"/>
          <p:cNvPicPr/>
          <p:nvPr/>
        </p:nvPicPr>
        <p:blipFill>
          <a:blip r:embed="rId3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71" y="116632"/>
            <a:ext cx="2105660" cy="159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 bwMode="auto">
          <a:xfrm>
            <a:off x="8363024" y="6571953"/>
            <a:ext cx="755576" cy="2606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55902286"/>
              </p:ext>
            </p:extLst>
          </p:nvPr>
        </p:nvGraphicFramePr>
        <p:xfrm>
          <a:off x="328748" y="659447"/>
          <a:ext cx="8059676" cy="579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91880" y="3756707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ضعف</a:t>
            </a:r>
            <a:endParaRPr lang="en-US" sz="20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9030" y="594928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تهدید</a:t>
            </a:r>
            <a:endParaRPr lang="en-US" sz="20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9030" y="486916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تهدید</a:t>
            </a:r>
            <a:endParaRPr lang="en-US" sz="20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7" y="17728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قوت</a:t>
            </a:r>
            <a:endParaRPr lang="en-US" sz="20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02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80358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نکته بسیار مهم اینست که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اجزای آسیب‏رسان </a:t>
            </a:r>
            <a:r>
              <a:rPr lang="fa-IR" sz="2400" b="1" dirty="0" smtClean="0">
                <a:cs typeface="B Nazanin" pitchFamily="2" charset="-78"/>
              </a:rPr>
              <a:t>اقتصاد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ماهیت‏های متفاوتی دارند.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از آن جمله:</a:t>
            </a:r>
          </a:p>
          <a:p>
            <a:pPr algn="ctr" rtl="1">
              <a:lnSpc>
                <a:spcPct val="20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ضعف‌ها </a:t>
            </a:r>
            <a:r>
              <a:rPr lang="fa-IR" sz="2400" b="1" dirty="0" smtClean="0">
                <a:cs typeface="B Nazanin" pitchFamily="2" charset="-78"/>
              </a:rPr>
              <a:t>عمدتاً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قابل پیش‌بینی و کنترل </a:t>
            </a:r>
            <a:r>
              <a:rPr lang="fa-IR" sz="2400" b="1" dirty="0" smtClean="0">
                <a:cs typeface="B Nazanin" pitchFamily="2" charset="-78"/>
              </a:rPr>
              <a:t>هستند.</a:t>
            </a:r>
          </a:p>
          <a:p>
            <a:pPr algn="ctr" rtl="1">
              <a:lnSpc>
                <a:spcPct val="20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تهدیدات </a:t>
            </a:r>
            <a:r>
              <a:rPr lang="fa-IR" sz="2400" b="1" dirty="0">
                <a:cs typeface="B Nazanin" pitchFamily="2" charset="-78"/>
              </a:rPr>
              <a:t>عمدتاً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 غیرقابل پیش‌بینی و غیر قابل کنترل </a:t>
            </a:r>
            <a:r>
              <a:rPr lang="fa-IR" sz="2400" b="1" dirty="0" smtClean="0">
                <a:cs typeface="B Nazanin" pitchFamily="2" charset="-78"/>
              </a:rPr>
              <a:t>هستند.</a:t>
            </a:r>
          </a:p>
          <a:p>
            <a:pPr algn="r" rtl="1">
              <a:lnSpc>
                <a:spcPct val="200000"/>
              </a:lnSpc>
            </a:pPr>
            <a:endParaRPr lang="en-US" sz="2400" b="1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1055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تجزیه و تحلیل کانون اصلی اقتصاد مقاومتی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(ادامه)</a:t>
            </a:r>
            <a:endParaRPr lang="fa-IR" sz="20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19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0942" y="1515648"/>
            <a:ext cx="8028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ctr" rtl="1">
              <a:lnSpc>
                <a:spcPct val="200000"/>
              </a:lnSpc>
            </a:pPr>
            <a:endParaRPr lang="fa-IR" sz="2400" b="1" dirty="0" smtClean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107950" algn="ctr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برای درک هرچه بهتر مرزهای ضعف و تهدید به تبیین مثال های زیر پرداخته می شود  </a:t>
            </a:r>
          </a:p>
          <a:p>
            <a:pPr lvl="0" indent="107950" algn="ctr" rtl="1">
              <a:lnSpc>
                <a:spcPct val="200000"/>
              </a:lnSpc>
            </a:pPr>
            <a:endParaRPr lang="fa-IR" sz="2400" b="1" dirty="0" smtClean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مثال 1: </a:t>
            </a:r>
            <a:r>
              <a:rPr lang="fa-IR" sz="2400" dirty="0">
                <a:cs typeface="B Titr" pitchFamily="2" charset="-78"/>
              </a:rPr>
              <a:t>بافت فرسوده شهرها و پدافند غیرعامل»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>
                <a:cs typeface="B Titr" pitchFamily="2" charset="-78"/>
              </a:rPr>
              <a:t> «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مثال 2: </a:t>
            </a:r>
            <a:r>
              <a:rPr lang="fa-IR" sz="2400" dirty="0">
                <a:cs typeface="B Titr" pitchFamily="2" charset="-78"/>
              </a:rPr>
              <a:t>اتاق عمل </a:t>
            </a:r>
            <a:r>
              <a:rPr lang="fa-IR" sz="2400" dirty="0" smtClean="0">
                <a:cs typeface="B Titr" pitchFamily="2" charset="-78"/>
              </a:rPr>
              <a:t>نا مناسب و </a:t>
            </a:r>
            <a:r>
              <a:rPr lang="fa-IR" sz="2400" dirty="0">
                <a:cs typeface="B Titr" pitchFamily="2" charset="-78"/>
              </a:rPr>
              <a:t>ژنراتور اضطراری</a:t>
            </a:r>
            <a:r>
              <a:rPr lang="fa-IR" sz="2400" dirty="0" smtClean="0">
                <a:cs typeface="B Titr" pitchFamily="2" charset="-78"/>
              </a:rPr>
              <a:t>»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98072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تجزیه و تحلیل کانون اصلی اقتصاد مقاومتی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(ادامه)</a:t>
            </a:r>
            <a:endParaRPr lang="fa-IR" sz="20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37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348880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" rtl="1">
              <a:lnSpc>
                <a:spcPct val="200000"/>
              </a:lnSpc>
            </a:pPr>
            <a:r>
              <a:rPr lang="fa-IR" sz="28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بنابراین کشورهای در حال توسعه همچون ج.ا. ایران باید از یک سو به </a:t>
            </a:r>
            <a:r>
              <a:rPr lang="fa-IR" sz="28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رفع ضعف ها</a:t>
            </a:r>
            <a:r>
              <a:rPr lang="fa-IR" sz="28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 که عمدتاً </a:t>
            </a:r>
            <a:r>
              <a:rPr lang="fa-IR" sz="28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قابل پیش بینی و کنترل </a:t>
            </a:r>
            <a:r>
              <a:rPr lang="fa-IR" sz="28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هستند، بپردازند و از سوی دیگر به </a:t>
            </a:r>
            <a:r>
              <a:rPr lang="fa-IR" sz="28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کاهش تهدیدها</a:t>
            </a:r>
            <a:r>
              <a:rPr lang="fa-IR" sz="28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 که عمدتاً </a:t>
            </a:r>
            <a:r>
              <a:rPr lang="fa-IR" sz="28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غیر قابل پیش بینی و </a:t>
            </a:r>
            <a:r>
              <a:rPr lang="fa-IR" sz="28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غیر قابل کنترل </a:t>
            </a:r>
            <a:r>
              <a:rPr lang="fa-IR" sz="28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هستند، توجه داشته باشند.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24233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تجزیه و تحلیل کانون اصلی اقتصاد مقاومتی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(ادامه)</a:t>
            </a:r>
            <a:endParaRPr lang="fa-IR" sz="20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51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712997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sz="2400" b="1" dirty="0">
                <a:cs typeface="B Nazanin" pitchFamily="2" charset="-78"/>
              </a:rPr>
              <a:t>از مفاهیم مزبور، می‌توان برای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تقسیم‌بندی کلان </a:t>
            </a:r>
            <a:r>
              <a:rPr lang="fa-IR" sz="2400" b="1" dirty="0">
                <a:cs typeface="B Nazanin" pitchFamily="2" charset="-78"/>
              </a:rPr>
              <a:t>میان کشورهای مختلف جهان بهره‌گیری نمود. </a:t>
            </a:r>
            <a:endParaRPr lang="fa-IR" sz="2400" b="1" dirty="0" smtClean="0">
              <a:cs typeface="B Nazanin" pitchFamily="2" charset="-78"/>
            </a:endParaRPr>
          </a:p>
          <a:p>
            <a:pPr marL="800100" lvl="1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کشورهای </a:t>
            </a:r>
            <a:r>
              <a:rPr lang="fa-IR" sz="2400" b="1" dirty="0">
                <a:cs typeface="B Nazanin" pitchFamily="2" charset="-78"/>
              </a:rPr>
              <a:t>در حال </a:t>
            </a:r>
            <a:r>
              <a:rPr lang="fa-IR" sz="2400" b="1" dirty="0" smtClean="0">
                <a:cs typeface="B Nazanin" pitchFamily="2" charset="-78"/>
              </a:rPr>
              <a:t>توسعه </a:t>
            </a:r>
            <a:r>
              <a:rPr lang="fa-IR" sz="2400" b="1" dirty="0">
                <a:cs typeface="B Nazanin" pitchFamily="2" charset="-78"/>
              </a:rPr>
              <a:t>که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ضعف‌های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ساختاری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فراوان</a:t>
            </a:r>
            <a:r>
              <a:rPr lang="fa-IR" sz="2400" b="1" dirty="0" smtClean="0">
                <a:cs typeface="B Nazanin" pitchFamily="2" charset="-78"/>
              </a:rPr>
              <a:t> دارند.</a:t>
            </a:r>
          </a:p>
          <a:p>
            <a:pPr marL="800100" lvl="1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کشورهای </a:t>
            </a:r>
            <a:r>
              <a:rPr lang="fa-IR" sz="2400" b="1" dirty="0">
                <a:cs typeface="B Nazanin" pitchFamily="2" charset="-78"/>
              </a:rPr>
              <a:t>توسعه‌یافته </a:t>
            </a:r>
            <a:r>
              <a:rPr lang="fa-IR" sz="2400" b="1" dirty="0" smtClean="0">
                <a:cs typeface="B Nazanin" pitchFamily="2" charset="-78"/>
              </a:rPr>
              <a:t>که دارای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ضعف‌های ساختاری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کم </a:t>
            </a:r>
            <a:r>
              <a:rPr lang="fa-IR" sz="2400" b="1" dirty="0">
                <a:cs typeface="B Nazanin" pitchFamily="2" charset="-78"/>
              </a:rPr>
              <a:t>می‌باشند. </a:t>
            </a:r>
            <a:endParaRPr lang="fa-IR" sz="2400" b="1" dirty="0" smtClean="0">
              <a:cs typeface="B Nazanin" pitchFamily="2" charset="-78"/>
            </a:endParaRPr>
          </a:p>
          <a:p>
            <a:pPr algn="justLow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تمام کشورها اعم از توسعه یافته و در حال توسعه، تاحدی در معرض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تهدیدات محیطی </a:t>
            </a:r>
            <a:r>
              <a:rPr lang="fa-IR" sz="2400" b="1" dirty="0" smtClean="0">
                <a:cs typeface="B Nazanin" pitchFamily="2" charset="-78"/>
              </a:rPr>
              <a:t>یکسان می‏باشند، اما الزاماً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سرنوشت</a:t>
            </a:r>
            <a:r>
              <a:rPr lang="fa-IR" sz="2400" b="1" dirty="0" smtClean="0">
                <a:cs typeface="B Nazanin" pitchFamily="2" charset="-78"/>
              </a:rPr>
              <a:t> آنها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مشابه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و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مشترک </a:t>
            </a:r>
            <a:r>
              <a:rPr lang="fa-IR" sz="2400" b="1" dirty="0" smtClean="0">
                <a:cs typeface="B Nazanin" pitchFamily="2" charset="-78"/>
              </a:rPr>
              <a:t>نیست.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1055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تجزیه و تحلیل کانون اصلی اقتصاد مقاومتی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(ادامه)</a:t>
            </a:r>
            <a:endParaRPr lang="fa-IR" sz="20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00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556792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با </a:t>
            </a:r>
            <a:r>
              <a:rPr lang="fa-IR" sz="2400" b="1" dirty="0">
                <a:cs typeface="B Nazanin" pitchFamily="2" charset="-78"/>
              </a:rPr>
              <a:t>توجه به اینکه کشورهای در حال توسعه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ضعف‌های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ساختاری </a:t>
            </a:r>
            <a:r>
              <a:rPr lang="fa-IR" sz="2400" b="1" dirty="0">
                <a:cs typeface="B Nazanin" pitchFamily="2" charset="-78"/>
              </a:rPr>
              <a:t>فراوان‌تری نسبت به کشورهای توسعه‌یافته </a:t>
            </a:r>
            <a:r>
              <a:rPr lang="fa-IR" sz="2400" b="1" dirty="0" smtClean="0">
                <a:cs typeface="B Nazanin" pitchFamily="2" charset="-78"/>
              </a:rPr>
              <a:t>دارند، </a:t>
            </a:r>
            <a:r>
              <a:rPr lang="fa-IR" sz="2400" b="1" dirty="0">
                <a:cs typeface="B Nazanin" pitchFamily="2" charset="-78"/>
              </a:rPr>
              <a:t>باید تلاش مضاعفی را </a:t>
            </a:r>
            <a:r>
              <a:rPr lang="fa-IR" sz="2400" b="1" dirty="0" smtClean="0">
                <a:cs typeface="B Nazanin" pitchFamily="2" charset="-78"/>
              </a:rPr>
              <a:t>جهت کاهش آسیب‌پذیری‌ها </a:t>
            </a:r>
            <a:r>
              <a:rPr lang="fa-IR" sz="2400" b="1" dirty="0">
                <a:cs typeface="B Nazanin" pitchFamily="2" charset="-78"/>
              </a:rPr>
              <a:t>به‌عمل آورند</a:t>
            </a:r>
            <a:r>
              <a:rPr lang="fa-IR" sz="2400" b="1" dirty="0" smtClean="0">
                <a:cs typeface="B Nazanin" pitchFamily="2" charset="-78"/>
              </a:rPr>
              <a:t>.</a:t>
            </a:r>
          </a:p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به‌عبارت </a:t>
            </a:r>
            <a:r>
              <a:rPr lang="fa-IR" sz="2400" b="1" dirty="0">
                <a:cs typeface="B Nazanin" pitchFamily="2" charset="-78"/>
              </a:rPr>
              <a:t>دیگر این کشورها باید از یک سو به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رفع ضعف‌های ساختاری </a:t>
            </a:r>
            <a:r>
              <a:rPr lang="fa-IR" sz="2400" b="1" dirty="0">
                <a:cs typeface="B Nazanin" pitchFamily="2" charset="-78"/>
              </a:rPr>
              <a:t>بپردازند و از سوی دیگر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مواجهه فعالانه با تهدیدات محیطی </a:t>
            </a:r>
            <a:r>
              <a:rPr lang="fa-IR" sz="2400" b="1" dirty="0">
                <a:cs typeface="B Nazanin" pitchFamily="2" charset="-78"/>
              </a:rPr>
              <a:t>را مدنظر قرار دهند</a:t>
            </a:r>
            <a:r>
              <a:rPr lang="fa-IR" sz="2400" b="1" dirty="0" smtClean="0">
                <a:cs typeface="B Nazanin" pitchFamily="2" charset="-78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1055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تجزیه و تحلیل کانون اصلی اقتصاد مقاومتی 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(ادامه)</a:t>
            </a:r>
          </a:p>
        </p:txBody>
      </p:sp>
    </p:spTree>
    <p:extLst>
      <p:ext uri="{BB962C8B-B14F-4D97-AF65-F5344CB8AC3E}">
        <p14:creationId xmlns:p14="http://schemas.microsoft.com/office/powerpoint/2010/main" val="14188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96752"/>
            <a:ext cx="8532440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1900" b="1" dirty="0" smtClean="0">
                <a:cs typeface="B Nazanin" pitchFamily="2" charset="-78"/>
              </a:rPr>
              <a:t>همانطورکه گفته شد کانون اصلی اقتصاد مقاومتی به کاهش آسیب‌پذیری‌ها بازگشت دارد. کاهش آسیب‌پذیری‏ها </a:t>
            </a:r>
            <a:r>
              <a:rPr lang="fa-IR" sz="1900" b="1" dirty="0">
                <a:cs typeface="B Nazanin" pitchFamily="2" charset="-78"/>
              </a:rPr>
              <a:t>در ج . ا . ایران </a:t>
            </a:r>
            <a:r>
              <a:rPr lang="fa-IR" sz="1900" b="1" dirty="0" smtClean="0">
                <a:cs typeface="B Nazanin" pitchFamily="2" charset="-78"/>
              </a:rPr>
              <a:t>بیشتر منوط به </a:t>
            </a:r>
            <a:r>
              <a:rPr lang="fa-IR" sz="1900" b="1" dirty="0" smtClean="0">
                <a:solidFill>
                  <a:srgbClr val="FF0000"/>
                </a:solidFill>
                <a:cs typeface="B Nazanin" pitchFamily="2" charset="-78"/>
              </a:rPr>
              <a:t>رفع ضعف‌های ساختاری </a:t>
            </a:r>
            <a:r>
              <a:rPr lang="fa-IR" sz="1900" b="1" dirty="0" smtClean="0">
                <a:cs typeface="B Nazanin" pitchFamily="2" charset="-78"/>
              </a:rPr>
              <a:t>می‌باشد</a:t>
            </a:r>
            <a:r>
              <a:rPr lang="fa-IR" sz="1900" b="1" dirty="0">
                <a:cs typeface="B Nazanin" pitchFamily="2" charset="-78"/>
              </a:rPr>
              <a:t>. </a:t>
            </a:r>
            <a:r>
              <a:rPr lang="fa-IR" sz="1900" b="1" dirty="0" smtClean="0">
                <a:cs typeface="B Nazanin" pitchFamily="2" charset="-78"/>
              </a:rPr>
              <a:t>ضعف‌های ساختاری در اقتصاد ملی ایران مختلف و گوناگون هستند که به‏عنوان نمونه می‌توان به موارد زیر اشاره کرد: </a:t>
            </a:r>
          </a:p>
          <a:p>
            <a:pPr marL="342900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1900" b="1" dirty="0">
                <a:cs typeface="B Nazanin" pitchFamily="2" charset="-78"/>
              </a:rPr>
              <a:t>عدم </a:t>
            </a:r>
            <a:r>
              <a:rPr lang="fa-IR" sz="1900" b="1" dirty="0" smtClean="0">
                <a:cs typeface="B Nazanin" pitchFamily="2" charset="-78"/>
              </a:rPr>
              <a:t>تعادل در وضعیت صادرات </a:t>
            </a:r>
            <a:r>
              <a:rPr lang="fa-IR" sz="1900" b="1" dirty="0">
                <a:cs typeface="B Nazanin" pitchFamily="2" charset="-78"/>
              </a:rPr>
              <a:t>و واردات</a:t>
            </a:r>
          </a:p>
          <a:p>
            <a:pPr marL="342900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1900" b="1" dirty="0">
                <a:cs typeface="B Nazanin" pitchFamily="2" charset="-78"/>
              </a:rPr>
              <a:t>عدم تعادل در بازار نیروی کار (نیروی تحصیل کرده</a:t>
            </a:r>
            <a:r>
              <a:rPr lang="fa-IR" sz="1900" b="1" dirty="0" smtClean="0">
                <a:cs typeface="B Nazanin" pitchFamily="2" charset="-78"/>
              </a:rPr>
              <a:t>)</a:t>
            </a:r>
          </a:p>
          <a:p>
            <a:pPr marL="342900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1900" b="1" dirty="0" smtClean="0">
                <a:cs typeface="B Nazanin" pitchFamily="2" charset="-78"/>
              </a:rPr>
              <a:t>عدم </a:t>
            </a:r>
            <a:r>
              <a:rPr lang="fa-IR" sz="1900" b="1" dirty="0">
                <a:cs typeface="B Nazanin" pitchFamily="2" charset="-78"/>
              </a:rPr>
              <a:t>تعادل در </a:t>
            </a:r>
            <a:r>
              <a:rPr lang="fa-IR" sz="1900" b="1" dirty="0" smtClean="0">
                <a:cs typeface="B Nazanin" pitchFamily="2" charset="-78"/>
              </a:rPr>
              <a:t>تولید و مصرف منابع طبیعی </a:t>
            </a:r>
          </a:p>
          <a:p>
            <a:pPr marL="342900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1900" b="1" dirty="0">
                <a:cs typeface="B Nazanin" pitchFamily="2" charset="-78"/>
              </a:rPr>
              <a:t>عدم تعادل در بودجه عمومی کشور بین بودجه جاری و </a:t>
            </a:r>
            <a:r>
              <a:rPr lang="fa-IR" sz="1900" b="1" dirty="0" smtClean="0">
                <a:cs typeface="B Nazanin" pitchFamily="2" charset="-78"/>
              </a:rPr>
              <a:t>عمرانی</a:t>
            </a:r>
          </a:p>
          <a:p>
            <a:pPr marL="342900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1900" b="1" dirty="0" smtClean="0">
                <a:cs typeface="B Nazanin" pitchFamily="2" charset="-78"/>
              </a:rPr>
              <a:t>عدم </a:t>
            </a:r>
            <a:r>
              <a:rPr lang="fa-IR" sz="1900" b="1" dirty="0">
                <a:cs typeface="B Nazanin" pitchFamily="2" charset="-78"/>
              </a:rPr>
              <a:t>تعادل در </a:t>
            </a:r>
            <a:r>
              <a:rPr lang="fa-IR" sz="1900" b="1" dirty="0" smtClean="0">
                <a:cs typeface="B Nazanin" pitchFamily="2" charset="-78"/>
              </a:rPr>
              <a:t>بازار ارز</a:t>
            </a:r>
            <a:endParaRPr lang="fa-IR" sz="1900" b="1" dirty="0">
              <a:cs typeface="B Nazanin" pitchFamily="2" charset="-78"/>
            </a:endParaRPr>
          </a:p>
          <a:p>
            <a:pPr marL="342900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1900" b="1" dirty="0" smtClean="0">
                <a:cs typeface="B Nazanin" pitchFamily="2" charset="-78"/>
              </a:rPr>
              <a:t>عدم </a:t>
            </a:r>
            <a:r>
              <a:rPr lang="fa-IR" sz="1900" b="1" dirty="0">
                <a:cs typeface="B Nazanin" pitchFamily="2" charset="-78"/>
              </a:rPr>
              <a:t>تعادل </a:t>
            </a:r>
            <a:r>
              <a:rPr lang="fa-IR" sz="1900" b="1" dirty="0" smtClean="0">
                <a:cs typeface="B Nazanin" pitchFamily="2" charset="-78"/>
              </a:rPr>
              <a:t>در  بازار پول</a:t>
            </a:r>
          </a:p>
          <a:p>
            <a:pPr marL="342900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1900" b="1" dirty="0" smtClean="0">
                <a:cs typeface="B Nazanin" pitchFamily="2" charset="-78"/>
              </a:rPr>
              <a:t>......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694437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213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19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تبیین ساختار صادرات و واردات به‌عنوان یکی از آسیب‏ها و ضعف‏های اقتصاد </a:t>
            </a:r>
            <a:r>
              <a:rPr lang="fa-IR" sz="19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ملی </a:t>
            </a:r>
            <a:endParaRPr lang="fa-IR" sz="19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414" y="2204864"/>
            <a:ext cx="7866620" cy="26776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در این نشست علمی تنها به تحلیل و تبیین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یکی از نقاط آسیب پذیر 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در اقتصاد ملی که مربوط به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عدم تعادل در وضعیت صادرات و واردات 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می گردد، پرداخته می شود.</a:t>
            </a: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11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503" y="1453421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sz="2300" b="1" dirty="0" smtClean="0">
                <a:cs typeface="B Nazanin" pitchFamily="2" charset="-78"/>
              </a:rPr>
              <a:t>ضعف‌های ساختاری در وضعیت صادرات و واردات کشور را می‌توان در محورهای ذیل خلاصه نمود:</a:t>
            </a:r>
          </a:p>
          <a:p>
            <a:pPr marL="684213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300" b="1" dirty="0" smtClean="0">
                <a:solidFill>
                  <a:srgbClr val="FF0000"/>
                </a:solidFill>
                <a:cs typeface="B Nazanin" pitchFamily="2" charset="-78"/>
              </a:rPr>
              <a:t>سهم بالای نفت در صادرات کل؛</a:t>
            </a:r>
          </a:p>
          <a:p>
            <a:pPr marL="684213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300" b="1" dirty="0" smtClean="0">
                <a:solidFill>
                  <a:srgbClr val="FF0000"/>
                </a:solidFill>
                <a:cs typeface="B Nazanin" pitchFamily="2" charset="-78"/>
              </a:rPr>
              <a:t>عدم توازن میزان واردات نسبت به درآمد حاصل از صادرات غیر نفتی.</a:t>
            </a:r>
          </a:p>
          <a:p>
            <a:pPr algn="justLow" rtl="1">
              <a:lnSpc>
                <a:spcPct val="200000"/>
              </a:lnSpc>
            </a:pPr>
            <a:r>
              <a:rPr lang="fa-IR" sz="2300" b="1" dirty="0" smtClean="0">
                <a:cs typeface="B Nazanin" pitchFamily="2" charset="-78"/>
              </a:rPr>
              <a:t>در ادامه مطالب به تشریح هر یک از ضعف‌های مذکور و همچنین جهت‏گیری اصلی تحریم ها و تهدیدات محیطی نسبت به آنها پرداخته می شود.</a:t>
            </a:r>
            <a:endParaRPr lang="fa-IR" sz="2300" b="1" dirty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807676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algn="justLow" rtl="1">
              <a:lnSpc>
                <a:spcPct val="200000"/>
              </a:lnSpc>
            </a:pPr>
            <a:r>
              <a:rPr lang="fa-IR" sz="19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تبیین ساختار صادرات و واردات به‌عنوان یکی از آسیب‏ها و ضعف‏های اقتصاد </a:t>
            </a:r>
            <a:r>
              <a:rPr lang="fa-IR" sz="19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ملی (ادامه)</a:t>
            </a:r>
            <a:endParaRPr lang="fa-IR" sz="19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70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494" y="2067630"/>
            <a:ext cx="8352928" cy="323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300" b="1" dirty="0" smtClean="0">
                <a:cs typeface="B Nazanin" pitchFamily="2" charset="-78"/>
              </a:rPr>
              <a:t>هرگاه </a:t>
            </a:r>
            <a:r>
              <a:rPr lang="fa-IR" sz="2300" b="1" dirty="0">
                <a:cs typeface="B Nazanin" pitchFamily="2" charset="-78"/>
              </a:rPr>
              <a:t>موازنه تجارت بین‌المللی کشور مثبت‌ باشد، توان و قدرت چانه‌زنی نخبگان سیاسی در مواجهه با مسائل مختلف بین‌المللی در عرصه‌های اقتصادی، سیاسی و ... </a:t>
            </a:r>
            <a:r>
              <a:rPr lang="fa-IR" sz="2300" b="1" dirty="0" smtClean="0">
                <a:cs typeface="B Nazanin" pitchFamily="2" charset="-78"/>
              </a:rPr>
              <a:t>افزایش </a:t>
            </a:r>
            <a:r>
              <a:rPr lang="fa-IR" sz="2300" b="1" dirty="0">
                <a:cs typeface="B Nazanin" pitchFamily="2" charset="-78"/>
              </a:rPr>
              <a:t>و </a:t>
            </a:r>
            <a:r>
              <a:rPr lang="fa-IR" sz="2300" b="1" dirty="0" smtClean="0">
                <a:cs typeface="B Nazanin" pitchFamily="2" charset="-78"/>
              </a:rPr>
              <a:t>آسیب‌پذیری‌ها کاهش می‏یابد</a:t>
            </a:r>
            <a:r>
              <a:rPr lang="fa-IR" sz="2300" b="1" dirty="0">
                <a:cs typeface="B Nazanin" pitchFamily="2" charset="-78"/>
              </a:rPr>
              <a:t>. </a:t>
            </a:r>
            <a:r>
              <a:rPr lang="fa-IR" sz="2300" b="1" dirty="0">
                <a:solidFill>
                  <a:srgbClr val="FF0000"/>
                </a:solidFill>
                <a:cs typeface="B Nazanin" pitchFamily="2" charset="-78"/>
              </a:rPr>
              <a:t>اما</a:t>
            </a:r>
            <a:r>
              <a:rPr lang="fa-IR" sz="2300" b="1" dirty="0">
                <a:cs typeface="B Nazanin" pitchFamily="2" charset="-78"/>
              </a:rPr>
              <a:t> اگر موازنه مثبت تجاری عمدتاً ناشی از صادرات یک کالای خاص باشد، ابعاد آسیب‌پذیری نه تنها کاهش نمی‌یابد، بلکه </a:t>
            </a:r>
            <a:r>
              <a:rPr lang="fa-IR" sz="2300" b="1" dirty="0" smtClean="0">
                <a:cs typeface="B Nazanin" pitchFamily="2" charset="-78"/>
              </a:rPr>
              <a:t>در صورت </a:t>
            </a:r>
            <a:r>
              <a:rPr lang="fa-IR" sz="2300" b="1" dirty="0">
                <a:cs typeface="B Nazanin" pitchFamily="2" charset="-78"/>
              </a:rPr>
              <a:t>ظهور و بروز تکانه‌های </a:t>
            </a:r>
            <a:r>
              <a:rPr lang="fa-IR" sz="2300" b="1" dirty="0" smtClean="0">
                <a:cs typeface="B Nazanin" pitchFamily="2" charset="-78"/>
              </a:rPr>
              <a:t>تخاصمی و حتی غیر تخاصمی، </a:t>
            </a:r>
            <a:r>
              <a:rPr lang="fa-IR" sz="2300" b="1" dirty="0">
                <a:cs typeface="B Nazanin" pitchFamily="2" charset="-78"/>
              </a:rPr>
              <a:t>کشور دچار </a:t>
            </a:r>
            <a:r>
              <a:rPr lang="fa-IR" sz="2300" b="1" dirty="0" smtClean="0">
                <a:cs typeface="B Nazanin" pitchFamily="2" charset="-78"/>
              </a:rPr>
              <a:t>بحران درآمد </a:t>
            </a:r>
            <a:r>
              <a:rPr lang="fa-IR" sz="2300" b="1" dirty="0">
                <a:cs typeface="B Nazanin" pitchFamily="2" charset="-78"/>
              </a:rPr>
              <a:t>می‌شود </a:t>
            </a:r>
            <a:r>
              <a:rPr lang="fa-IR" sz="2300" b="1" dirty="0" smtClean="0">
                <a:cs typeface="B Nazanin" pitchFamily="2" charset="-78"/>
              </a:rPr>
              <a:t>و از این ناحیه آسیب‌پذیری در اقتصاد ملی افزایش می‌یابد. </a:t>
            </a:r>
            <a:endParaRPr lang="fa-IR" sz="2300" b="1" dirty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6760" y="1515634"/>
            <a:ext cx="2585964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 smtClean="0">
                <a:solidFill>
                  <a:srgbClr val="00B050"/>
                </a:solidFill>
                <a:cs typeface="B Titr" pitchFamily="2" charset="-78"/>
              </a:rPr>
              <a:t>سهم </a:t>
            </a:r>
            <a:r>
              <a:rPr lang="fa-IR" dirty="0">
                <a:solidFill>
                  <a:srgbClr val="00B050"/>
                </a:solidFill>
                <a:cs typeface="B Titr" pitchFamily="2" charset="-78"/>
              </a:rPr>
              <a:t>بالای نفت در صادرات کل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764704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algn="justLow" rtl="1">
              <a:lnSpc>
                <a:spcPct val="200000"/>
              </a:lnSpc>
            </a:pPr>
            <a:r>
              <a:rPr lang="fa-IR" sz="19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تبیین ساختار صادرات و واردات به‌عنوان یکی از آسیب‏ها و ضعف‏های اقتصاد </a:t>
            </a:r>
            <a:r>
              <a:rPr lang="fa-IR" sz="19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ملی (ادامه)</a:t>
            </a:r>
            <a:endParaRPr lang="fa-IR" sz="19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5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167716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algn="justLow" rtl="1">
              <a:lnSpc>
                <a:spcPct val="200000"/>
              </a:lnSpc>
            </a:pPr>
            <a:r>
              <a:rPr lang="fa-IR" sz="19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تبیین ساختار صادرات و واردات به‌عنوان یکی از آسیب‏ها و ضعف‏های اقتصاد </a:t>
            </a:r>
            <a:r>
              <a:rPr lang="fa-IR" sz="19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ملی (ادامه)</a:t>
            </a:r>
            <a:endParaRPr lang="fa-IR" sz="19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2564904"/>
            <a:ext cx="684076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با مرور ترکیب اقلام صادراتی کشور، مشاهده می‏شود که سهم نفت در صادرات کل بالا است. لذا، این امر می‏تواند به‏عنوان یکی از نقاط آسیب‏پذیر کشور محسوب شود و زمینه را برای تشدید و تحمیل فشارهای بیرونی فراهم آورد.</a:t>
            </a:r>
            <a:endParaRPr lang="fa-IR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19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14400"/>
            <a:ext cx="8604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endParaRPr lang="fa-IR" sz="2800" dirty="0" smtClean="0">
              <a:solidFill>
                <a:srgbClr val="C00000"/>
              </a:solidFill>
              <a:cs typeface="B Titr" pitchFamily="2" charset="-78"/>
            </a:endParaRPr>
          </a:p>
          <a:p>
            <a:pPr algn="just" rtl="1"/>
            <a:endParaRPr lang="fa-IR" sz="2800" dirty="0">
              <a:solidFill>
                <a:srgbClr val="C00000"/>
              </a:solidFill>
              <a:cs typeface="B Titr" pitchFamily="2" charset="-78"/>
            </a:endParaRPr>
          </a:p>
          <a:p>
            <a:pPr algn="just" rtl="1"/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این گزارش، حاصل گفتگوها و همفکری اعضای کارگروه تفکر و توسعه در موضوع اقتصاد مقاومتی است که </a:t>
            </a:r>
            <a:r>
              <a:rPr lang="fa-IR" sz="2800" smtClean="0">
                <a:solidFill>
                  <a:srgbClr val="C00000"/>
                </a:solidFill>
                <a:cs typeface="B Titr" pitchFamily="2" charset="-78"/>
              </a:rPr>
              <a:t>در سال1393  </a:t>
            </a:r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و در موسسه اندیشه و پژوهش طرح هزاره برگزار شده است.</a:t>
            </a:r>
          </a:p>
          <a:p>
            <a:pPr algn="just" rtl="1"/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</a:p>
          <a:p>
            <a:pPr algn="just" rtl="1"/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بهره گیری از محتوای گزارش با ذکر منبع و نام موسسه اندیشه و پژوهش طرح هزاره بلامانع است. </a:t>
            </a:r>
            <a:endParaRPr lang="fa-IR" sz="28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673" y="1752600"/>
            <a:ext cx="86044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3" indent="-342900" algn="r" rtl="1">
              <a:lnSpc>
                <a:spcPct val="200000"/>
              </a:lnSpc>
              <a:buFont typeface="Wingdings" pitchFamily="2" charset="2"/>
              <a:buChar char="q"/>
            </a:pPr>
            <a:endParaRPr lang="fa-IR" sz="2000" dirty="0" smtClean="0">
              <a:solidFill>
                <a:srgbClr val="F79646">
                  <a:lumMod val="75000"/>
                </a:srgb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98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151166"/>
            <a:ext cx="728970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sz="2000" b="1" dirty="0">
                <a:cs typeface="B Nazanin" pitchFamily="2" charset="-78"/>
              </a:rPr>
              <a:t>  </a:t>
            </a:r>
            <a:r>
              <a:rPr lang="fa-IR" sz="2000" b="1" dirty="0" smtClean="0">
                <a:cs typeface="B Nazanin" pitchFamily="2" charset="-78"/>
              </a:rPr>
              <a:t>واردات </a:t>
            </a:r>
            <a:r>
              <a:rPr lang="fa-IR" sz="2000" b="1" dirty="0">
                <a:cs typeface="B Nazanin" pitchFamily="2" charset="-78"/>
              </a:rPr>
              <a:t>و صادرات کشور (نفتی و غیرنفتی) </a:t>
            </a:r>
            <a:r>
              <a:rPr lang="fa-IR" sz="2000" b="1" dirty="0" smtClean="0">
                <a:cs typeface="B Nazanin" pitchFamily="2" charset="-78"/>
              </a:rPr>
              <a:t>طی </a:t>
            </a:r>
            <a:r>
              <a:rPr lang="fa-IR" sz="2000" b="1" dirty="0">
                <a:cs typeface="B Nazanin" pitchFamily="2" charset="-78"/>
              </a:rPr>
              <a:t>سال‌های 1375 الی </a:t>
            </a:r>
            <a:r>
              <a:rPr lang="fa-IR" sz="2000" b="1" dirty="0" smtClean="0">
                <a:cs typeface="B Nazanin" pitchFamily="2" charset="-78"/>
              </a:rPr>
              <a:t>1392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08811"/>
              </p:ext>
            </p:extLst>
          </p:nvPr>
        </p:nvGraphicFramePr>
        <p:xfrm>
          <a:off x="179513" y="1715613"/>
          <a:ext cx="8319272" cy="4737722"/>
        </p:xfrm>
        <a:graphic>
          <a:graphicData uri="http://schemas.openxmlformats.org/drawingml/2006/table">
            <a:tbl>
              <a:tblPr rtl="1" firstRow="1" firstCol="1" bandRow="1"/>
              <a:tblGrid>
                <a:gridCol w="855544"/>
                <a:gridCol w="1140392"/>
                <a:gridCol w="1445719"/>
                <a:gridCol w="1118910"/>
                <a:gridCol w="1006994"/>
                <a:gridCol w="1329484"/>
                <a:gridCol w="1422229"/>
              </a:tblGrid>
              <a:tr h="160012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 pitchFamily="2" charset="-78"/>
                        </a:rPr>
                        <a:t>سال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 pitchFamily="2" charset="-78"/>
                        </a:rPr>
                        <a:t>ارزش صادرات نفت و گاز و میعانات گازی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 pitchFamily="2" charset="-78"/>
                        </a:rPr>
                        <a:t>ارزش صادرات غیر نفتی بدون احتساب میعانات گازی 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 pitchFamily="2" charset="-78"/>
                        </a:rPr>
                        <a:t>جمع کل صادرات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 pitchFamily="2" charset="-78"/>
                        </a:rPr>
                        <a:t>ارزش واردات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 pitchFamily="2" charset="-78"/>
                        </a:rPr>
                        <a:t>درصد ارزش صادرات نفت و گاز به کل صادرات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 pitchFamily="2" charset="-78"/>
                        </a:rPr>
                        <a:t>درصد ارزش صادرات غیر نفتی به کل صادرات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0558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19,271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3,106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22,377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15,117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4689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19,338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4,224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23,562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17,626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4689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64,665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12,997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77,662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41,723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0558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118,232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33,819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152,051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61,808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0558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68,135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32,567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100,702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53,451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270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*1392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68,000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31,332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99,332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49,422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79512" y="1412776"/>
            <a:ext cx="1002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 dirty="0" smtClean="0">
                <a:latin typeface="Calibri"/>
                <a:ea typeface="Calibri"/>
                <a:cs typeface="B Nazanin"/>
              </a:rPr>
              <a:t>میلیون </a:t>
            </a:r>
            <a:r>
              <a:rPr lang="fa-IR" sz="1600" b="1" dirty="0">
                <a:latin typeface="Calibri"/>
                <a:ea typeface="Calibri"/>
                <a:cs typeface="B Nazanin"/>
              </a:rPr>
              <a:t>دلار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2051720" y="6473283"/>
            <a:ext cx="644706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latin typeface="Calibri"/>
                <a:ea typeface="Calibri"/>
                <a:cs typeface="B Nazanin"/>
              </a:rPr>
              <a:t>مأخذ: بانک مرکزی ج.ا. ایران، سازمان توسعه تجارت ایران. آمار درآمد صادرات نفت و گاز در سال 92 مقدماتی است.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71190" y="4855469"/>
            <a:ext cx="1025146" cy="16178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20072" y="4841864"/>
            <a:ext cx="1025146" cy="16178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592" y="663660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algn="justLow" rtl="1">
              <a:lnSpc>
                <a:spcPct val="200000"/>
              </a:lnSpc>
            </a:pPr>
            <a:r>
              <a:rPr lang="fa-IR" sz="19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تبیین ساختار صادرات و واردات به‌عنوان یکی از آسیب‏ها و ضعف‏های اقتصاد </a:t>
            </a:r>
            <a:r>
              <a:rPr lang="fa-IR" sz="19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ملی (ادامه)</a:t>
            </a:r>
            <a:endParaRPr lang="fa-IR" sz="19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32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589" y="1757930"/>
            <a:ext cx="83529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sz="2300" b="1" dirty="0" smtClean="0">
                <a:cs typeface="B Nazanin" pitchFamily="2" charset="-78"/>
              </a:rPr>
              <a:t>مطابق با ارقام جدول فوق، طی سال‏های 90-1375، میانگین سهم صادرات نفت در صادرات کل، بیش از </a:t>
            </a:r>
            <a:r>
              <a:rPr lang="fa-IR" sz="2300" b="1" dirty="0" smtClean="0">
                <a:solidFill>
                  <a:srgbClr val="FF0000"/>
                </a:solidFill>
                <a:cs typeface="B Nazanin" pitchFamily="2" charset="-78"/>
              </a:rPr>
              <a:t>80% </a:t>
            </a:r>
            <a:r>
              <a:rPr lang="fa-IR" sz="2300" b="1" dirty="0" smtClean="0">
                <a:cs typeface="B Nazanin" pitchFamily="2" charset="-78"/>
              </a:rPr>
              <a:t>بوده است.</a:t>
            </a:r>
          </a:p>
          <a:p>
            <a:pPr algn="justLow" rtl="1">
              <a:lnSpc>
                <a:spcPct val="200000"/>
              </a:lnSpc>
            </a:pPr>
            <a:r>
              <a:rPr lang="fa-IR" sz="2300" b="1" dirty="0" smtClean="0">
                <a:cs typeface="B Nazanin" pitchFamily="2" charset="-78"/>
              </a:rPr>
              <a:t>این وضعیت نمایانگر </a:t>
            </a:r>
            <a:r>
              <a:rPr lang="fa-IR" sz="2300" b="1" dirty="0" smtClean="0">
                <a:solidFill>
                  <a:srgbClr val="FF0000"/>
                </a:solidFill>
                <a:cs typeface="B Nazanin" pitchFamily="2" charset="-78"/>
              </a:rPr>
              <a:t>ضعف‏ها و کاستی‏های فراوان ساختار صادراتی کشور </a:t>
            </a:r>
            <a:r>
              <a:rPr lang="fa-IR" sz="2300" b="1" dirty="0" smtClean="0">
                <a:cs typeface="B Nazanin" pitchFamily="2" charset="-78"/>
              </a:rPr>
              <a:t>می‏باشد. از اینرو زمینه برای تشدید فشارها و تهدیدها فراهم گردید و جهت‏گیری اصلی تحریم‏ها معطوف به این </a:t>
            </a:r>
            <a:r>
              <a:rPr lang="fa-IR" sz="2300" b="1" dirty="0" smtClean="0">
                <a:solidFill>
                  <a:srgbClr val="FF0000"/>
                </a:solidFill>
                <a:cs typeface="B Nazanin" pitchFamily="2" charset="-78"/>
              </a:rPr>
              <a:t>نقطه آسیب </a:t>
            </a:r>
            <a:r>
              <a:rPr lang="fa-IR" sz="2300" b="1" dirty="0" smtClean="0">
                <a:cs typeface="B Nazanin" pitchFamily="2" charset="-78"/>
              </a:rPr>
              <a:t>شد.</a:t>
            </a:r>
            <a:endParaRPr lang="fa-IR" sz="2300" b="1" dirty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764704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algn="justLow" rtl="1">
              <a:lnSpc>
                <a:spcPct val="200000"/>
              </a:lnSpc>
            </a:pPr>
            <a:r>
              <a:rPr lang="fa-IR" sz="19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تبیین ساختار صادرات و واردات به‌عنوان یکی از آسیب‏ها و ضعف‏های اقتصاد </a:t>
            </a:r>
            <a:r>
              <a:rPr lang="fa-IR" sz="19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ملی (ادامه)</a:t>
            </a:r>
            <a:endParaRPr lang="fa-IR" sz="19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00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933" y="2204864"/>
            <a:ext cx="8482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هرچند سهم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صادرات غیرنفتی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طی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سال‌های 92-1375 در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صادرات کل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افزایش یافته و از 14 درصد به 32 درصد رسیده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است.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ضمن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اینکه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بخشی از این افزایش به دلیل کاهش صادرات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نفت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پس از تحریم‏ها می‏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باشد، باید توجه داشت که نسبت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واردات به صادرات غیرنفتی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کماکان وضعیت نامناسب می‏باشد.</a:t>
            </a:r>
          </a:p>
          <a:p>
            <a:pPr lvl="0" indent="107950" algn="just" rtl="1">
              <a:lnSpc>
                <a:spcPct val="200000"/>
              </a:lnSpc>
            </a:pPr>
            <a:r>
              <a:rPr lang="fa-IR" sz="24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به‌عبارت دیگر، </a:t>
            </a:r>
            <a:r>
              <a:rPr lang="fa-IR" sz="2400" b="1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درآمد </a:t>
            </a:r>
            <a:r>
              <a:rPr lang="fa-IR" sz="24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حاصل از صادرات </a:t>
            </a:r>
            <a:r>
              <a:rPr lang="fa-IR" sz="2400" b="1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غیرنفتی 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جوابگوی</a:t>
            </a:r>
            <a:r>
              <a:rPr lang="fa-IR" sz="24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واردات کشور </a:t>
            </a:r>
            <a:r>
              <a:rPr lang="fa-IR" sz="2400" b="1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نیست. </a:t>
            </a:r>
            <a:endParaRPr lang="fa-IR" sz="2400" b="1" dirty="0" smtClean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2336" y="1772816"/>
            <a:ext cx="603612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rgbClr val="00B050"/>
                </a:solidFill>
                <a:cs typeface="B Titr" pitchFamily="2" charset="-78"/>
              </a:rPr>
              <a:t>عدم </a:t>
            </a:r>
            <a:r>
              <a:rPr lang="fa-IR" dirty="0" smtClean="0">
                <a:solidFill>
                  <a:srgbClr val="00B050"/>
                </a:solidFill>
                <a:cs typeface="B Titr" pitchFamily="2" charset="-78"/>
              </a:rPr>
              <a:t>توازن میزان </a:t>
            </a:r>
            <a:r>
              <a:rPr lang="fa-IR" dirty="0">
                <a:solidFill>
                  <a:srgbClr val="00B050"/>
                </a:solidFill>
                <a:cs typeface="B Titr" pitchFamily="2" charset="-78"/>
              </a:rPr>
              <a:t>واردات نسبت به درآمد حاصل از صادرات غیر نفتی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764704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algn="justLow" rtl="1">
              <a:lnSpc>
                <a:spcPct val="200000"/>
              </a:lnSpc>
            </a:pPr>
            <a:r>
              <a:rPr lang="fa-IR" sz="19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تبیین ساختار صادرات و واردات به‌عنوان یکی از آسیب‏ها و ضعف‏های اقتصاد </a:t>
            </a:r>
            <a:r>
              <a:rPr lang="fa-IR" sz="19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ملی (ادامه)</a:t>
            </a:r>
            <a:endParaRPr lang="fa-IR" sz="19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16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4732" y="1196752"/>
            <a:ext cx="8419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0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بدین معنی که این نسبت در سال 1375، 4.8 برابر بوده و در سال </a:t>
            </a:r>
            <a:r>
              <a:rPr lang="fa-IR" sz="2000" b="1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1389 </a:t>
            </a:r>
            <a:r>
              <a:rPr lang="fa-IR" sz="20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نیز </a:t>
            </a:r>
            <a:r>
              <a:rPr lang="fa-IR" sz="2000" b="1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2.4 </a:t>
            </a:r>
            <a:r>
              <a:rPr lang="fa-IR" sz="20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برابر می‌باشد. </a:t>
            </a:r>
            <a:r>
              <a:rPr lang="fa-IR" sz="2000" b="1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در سال‏های 92-1390 علی‏رغم کاهش واردات به‏علت افزایش تحریم‏ها این نسبت از 1.5 برابر نیز بیشتر بوده است. جدول ذیل این </a:t>
            </a:r>
            <a:r>
              <a:rPr lang="fa-IR" sz="20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روند را نشان می‌دهد: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53373"/>
              </p:ext>
            </p:extLst>
          </p:nvPr>
        </p:nvGraphicFramePr>
        <p:xfrm>
          <a:off x="1170120" y="2636912"/>
          <a:ext cx="6232916" cy="3798493"/>
        </p:xfrm>
        <a:graphic>
          <a:graphicData uri="http://schemas.openxmlformats.org/drawingml/2006/table">
            <a:tbl>
              <a:tblPr rtl="1" firstRow="1" firstCol="1" bandRow="1"/>
              <a:tblGrid>
                <a:gridCol w="1118666"/>
                <a:gridCol w="2095655"/>
                <a:gridCol w="1044961"/>
                <a:gridCol w="1973634"/>
              </a:tblGrid>
              <a:tr h="8234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سال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نسبت واردات به صادرات غیر نفتی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سال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نسبت واردات به صادرات غیر نفتی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30564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330564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330564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330564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330564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330564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330564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330564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330564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*1392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55576" y="6473283"/>
            <a:ext cx="6673268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latin typeface="Calibri"/>
                <a:ea typeface="Calibri"/>
                <a:cs typeface="B Nazanin"/>
              </a:rPr>
              <a:t>مأخذ: بانک مرکزی ج.ا. ایران، سازمان توسعه تجارت ایران. آمار </a:t>
            </a:r>
            <a:r>
              <a:rPr lang="ar-SA" sz="1400" dirty="0" smtClean="0">
                <a:latin typeface="Calibri"/>
                <a:ea typeface="Calibri"/>
                <a:cs typeface="B Nazanin"/>
              </a:rPr>
              <a:t>سال </a:t>
            </a:r>
            <a:r>
              <a:rPr lang="ar-SA" sz="1400" dirty="0">
                <a:latin typeface="Calibri"/>
                <a:ea typeface="Calibri"/>
                <a:cs typeface="B Nazanin"/>
              </a:rPr>
              <a:t>92 مقدماتی است.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692696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algn="justLow" rtl="1">
              <a:lnSpc>
                <a:spcPct val="200000"/>
              </a:lnSpc>
            </a:pPr>
            <a:r>
              <a:rPr lang="fa-IR" sz="19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تبیین ساختار صادرات و واردات به‌عنوان یکی از آسیب‏ها و ضعف‏های اقتصاد </a:t>
            </a:r>
            <a:r>
              <a:rPr lang="fa-IR" sz="19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ملی (ادامه)</a:t>
            </a:r>
            <a:endParaRPr lang="fa-IR" sz="19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2852936"/>
            <a:ext cx="7992888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indent="107950" algn="just" rtl="1">
              <a:lnSpc>
                <a:spcPct val="200000"/>
              </a:lnSpc>
            </a:pPr>
            <a:r>
              <a:rPr lang="fa-IR" sz="32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این امر </a:t>
            </a:r>
            <a:r>
              <a:rPr lang="fa-IR" sz="32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نیز به نوبه خود یکی </a:t>
            </a:r>
            <a:r>
              <a:rPr lang="fa-IR" sz="32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دیگر از کانون‌های آسیب‌پذیری در اقتصاد ملی را </a:t>
            </a:r>
            <a:r>
              <a:rPr lang="fa-IR" sz="32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موجب شده </a:t>
            </a:r>
            <a:r>
              <a:rPr lang="fa-IR" sz="32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است.</a:t>
            </a:r>
          </a:p>
        </p:txBody>
      </p:sp>
    </p:spTree>
    <p:extLst>
      <p:ext uri="{BB962C8B-B14F-4D97-AF65-F5344CB8AC3E}">
        <p14:creationId xmlns:p14="http://schemas.microsoft.com/office/powerpoint/2010/main" val="31385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366" y="1262365"/>
            <a:ext cx="83680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rtl="1">
              <a:lnSpc>
                <a:spcPct val="200000"/>
              </a:lnSpc>
            </a:pPr>
            <a:r>
              <a:rPr lang="fa-IR" sz="24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همانطور که گفته شد، وضعیت صادرات و واردات کشور </a:t>
            </a:r>
            <a:r>
              <a:rPr lang="fa-IR" sz="2400" b="1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منشاء آسیب‌پذیری‌های </a:t>
            </a:r>
            <a:r>
              <a:rPr lang="fa-IR" sz="24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مختلفی می‌باشد. </a:t>
            </a:r>
            <a:r>
              <a:rPr lang="fa-IR" sz="2400" b="1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آسیب‌پذیری‌هایی </a:t>
            </a:r>
            <a:r>
              <a:rPr lang="fa-IR" sz="24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که ریشه در «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ضعف‌های ساختاری</a:t>
            </a:r>
            <a:r>
              <a:rPr lang="fa-IR" sz="24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» دارند، زمینه لازم را برای مواجهه فعالانه با شوک‌ها و یا تکانه‌های تحریم 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منتفی</a:t>
            </a:r>
            <a:r>
              <a:rPr lang="fa-IR" sz="24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می‌سازند. این امر </a:t>
            </a:r>
            <a:r>
              <a:rPr lang="fa-IR" sz="2400" b="1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آثار </a:t>
            </a:r>
            <a:r>
              <a:rPr lang="fa-IR" sz="24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گوناگونی در اقتصاد ملی در طی چند سال </a:t>
            </a:r>
            <a:r>
              <a:rPr lang="fa-IR" sz="2400" b="1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داشته است که عبارتنداز:</a:t>
            </a:r>
          </a:p>
          <a:p>
            <a:pPr marL="342900" lvl="0" indent="-342900" algn="justLow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آثار تورمی آسیب‌پذیری‌ها </a:t>
            </a:r>
            <a:endParaRPr lang="fa-IR" sz="2400" b="1" dirty="0" smtClean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marL="342900" lvl="0" indent="-342900" algn="justLow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آثار رکودی آسیب‌پذیری‌ها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57117" y="692696"/>
            <a:ext cx="3275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تبیین آثار آسیب </a:t>
            </a:r>
            <a:r>
              <a:rPr lang="fa-IR" sz="2400" dirty="0" smtClean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پذیری‌ها</a:t>
            </a:r>
            <a:endParaRPr lang="fa-IR" sz="2400" dirty="0">
              <a:solidFill>
                <a:srgbClr val="F79646">
                  <a:lumMod val="75000"/>
                </a:srgb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53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5536" y="1929021"/>
            <a:ext cx="81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rtl="1">
              <a:lnSpc>
                <a:spcPct val="200000"/>
              </a:lnSpc>
            </a:pP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 با توجه به اینکه بودجه جاری دولت وابستگی فراوانی به درآمدهای نفتی دارد، کاهش در درآمدهای نفتی که حاصل از تحریم‌های بین‌المللی و ضعف‌های ساختاری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اقتصاد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ملی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بود،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به عدم تعادل‌های اساسی در بودجه کشور ‌انجامید. </a:t>
            </a:r>
            <a:endParaRPr lang="fa-IR" sz="2400" b="1" dirty="0" smtClean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107950" algn="justLow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تحریم‌های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بین‌المللی نفتی به کاهش شدید درآمدهای نفتی منجر گردید و از اینرو دولت ناچار به استقراض از بانک مرکزی شد. این استقراض باعث افزایش پایه پولی کشور و به تبع آن افزایش تورم گردید.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56176" y="1628800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00B050"/>
                </a:solidFill>
                <a:cs typeface="B Titr" pitchFamily="2" charset="-78"/>
              </a:rPr>
              <a:t>آثار تورمی آسیب‌پذیری‌ها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2307" y="727965"/>
            <a:ext cx="38026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dirty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تبیین آثار آسیب </a:t>
            </a:r>
            <a:r>
              <a:rPr lang="fa-IR" sz="2400" dirty="0" smtClean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پذیری‌ها (ادامه)</a:t>
            </a:r>
            <a:endParaRPr lang="fa-IR" sz="2400" dirty="0">
              <a:solidFill>
                <a:srgbClr val="F79646">
                  <a:lumMod val="75000"/>
                </a:srgb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93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349756"/>
              </p:ext>
            </p:extLst>
          </p:nvPr>
        </p:nvGraphicFramePr>
        <p:xfrm>
          <a:off x="1149912" y="1772816"/>
          <a:ext cx="6446423" cy="4680520"/>
        </p:xfrm>
        <a:graphic>
          <a:graphicData uri="http://schemas.openxmlformats.org/drawingml/2006/table">
            <a:tbl>
              <a:tblPr rtl="1" firstRow="1" firstCol="1" bandRow="1"/>
              <a:tblGrid>
                <a:gridCol w="1614229"/>
                <a:gridCol w="1658900"/>
                <a:gridCol w="1376379"/>
                <a:gridCol w="1796915"/>
              </a:tblGrid>
              <a:tr h="5371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سال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نرخ تورم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سال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نرخ تورم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6037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46037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46037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46037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46037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46037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46037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46037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46037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36096" y="6466984"/>
            <a:ext cx="223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Nazanin" pitchFamily="2" charset="-78"/>
              </a:rPr>
              <a:t>مأخذ: بانک مرکزی ج. ا. ایران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340768"/>
            <a:ext cx="647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نرخ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تورم سال‌های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92-1375 			  </a:t>
            </a:r>
            <a:r>
              <a:rPr lang="fa-IR" sz="2400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درصد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1736392" y="4941168"/>
            <a:ext cx="648072" cy="151216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8024" y="602104"/>
            <a:ext cx="38026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dirty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تبیین آثار آسیب </a:t>
            </a:r>
            <a:r>
              <a:rPr lang="fa-IR" sz="2400" dirty="0" smtClean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پذیری‌ها (ادامه)</a:t>
            </a:r>
            <a:endParaRPr lang="fa-IR" sz="2400" dirty="0">
              <a:solidFill>
                <a:srgbClr val="F79646">
                  <a:lumMod val="75000"/>
                </a:srgb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44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1772816"/>
            <a:ext cx="81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rtl="1">
              <a:lnSpc>
                <a:spcPct val="200000"/>
              </a:lnSpc>
            </a:pP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کاهش درآمدهای حاصل از صادرات نفت و گاز از یک سو منجر به کاهش واردات گردید و از سویی دیگر افزایش نرخ ارز را در برداشت. افزایش نرخ ارز نیز منجر به افزایش قیمت واردات مواد اولیه و کالاهای واسطه‌ای برای تولید گردید و هزینه‌های تولید را با افزایش چشمگیری روبرو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ساخت و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زمینه‌ساز رکود اقتصادی در کشور شد. </a:t>
            </a:r>
          </a:p>
          <a:p>
            <a:pPr lvl="0" indent="107950" algn="justLow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رکود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اقتصادی، کاهش تولید ناخالص داخلی را در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برداشت.</a:t>
            </a:r>
            <a:endParaRPr lang="fa-IR" sz="24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6176" y="1619508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00B050"/>
                </a:solidFill>
                <a:cs typeface="B Titr" pitchFamily="2" charset="-78"/>
              </a:rPr>
              <a:t>آثار رکودی آسیب‌پذیری‌ها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2784" y="689356"/>
            <a:ext cx="38026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dirty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تبیین آثار آسیب </a:t>
            </a:r>
            <a:r>
              <a:rPr lang="fa-IR" sz="2400" dirty="0" smtClean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پذیری‌ها (ادامه)</a:t>
            </a:r>
            <a:endParaRPr lang="fa-IR" sz="2400" dirty="0">
              <a:solidFill>
                <a:srgbClr val="F79646">
                  <a:lumMod val="75000"/>
                </a:srgb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95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896" y="1373867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نرخ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رشد اقتصادی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در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سال‌های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91-1375 		</a:t>
            </a:r>
            <a:r>
              <a:rPr lang="fa-IR" sz="2400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درصد</a:t>
            </a:r>
            <a:endParaRPr lang="fa-IR" sz="2400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76876"/>
              </p:ext>
            </p:extLst>
          </p:nvPr>
        </p:nvGraphicFramePr>
        <p:xfrm>
          <a:off x="1610544" y="2054235"/>
          <a:ext cx="5904656" cy="4320479"/>
        </p:xfrm>
        <a:graphic>
          <a:graphicData uri="http://schemas.openxmlformats.org/drawingml/2006/table">
            <a:tbl>
              <a:tblPr rtl="1" firstRow="1" firstCol="1" bandRow="1"/>
              <a:tblGrid>
                <a:gridCol w="838531"/>
                <a:gridCol w="1847389"/>
                <a:gridCol w="1361739"/>
                <a:gridCol w="1856997"/>
              </a:tblGrid>
              <a:tr h="49579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سال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نرخ رشد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سال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نرخ رشد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24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5.40%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6.30%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424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0.80%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6.10%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424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7.70%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424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0.60%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424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5.70%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1.30%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424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2.10%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424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8.10%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1390*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4.30%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424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8.40%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1391*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-6.80%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424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4.60%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1392*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-4.20%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27784" y="6368319"/>
            <a:ext cx="504056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862013" algn="r" defTabSz="203200" rtl="1">
              <a:lnSpc>
                <a:spcPct val="115000"/>
              </a:lnSpc>
              <a:spcAft>
                <a:spcPts val="0"/>
              </a:spcAft>
            </a:pPr>
            <a:r>
              <a:rPr lang="ar-SA" dirty="0">
                <a:latin typeface="Calibri"/>
                <a:ea typeface="Calibri"/>
                <a:cs typeface="B Nazanin"/>
              </a:rPr>
              <a:t>مأخذ: بانک مرکزی ج. ا. ایران</a:t>
            </a:r>
            <a:r>
              <a:rPr lang="fa-IR" dirty="0">
                <a:latin typeface="Calibri"/>
                <a:ea typeface="Calibri"/>
                <a:cs typeface="B Nazanin"/>
              </a:rPr>
              <a:t>، *آمار نهایی نیست.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51720" y="5445224"/>
            <a:ext cx="1008112" cy="10081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6016" y="631863"/>
            <a:ext cx="38026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dirty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تبیین آثار آسیب </a:t>
            </a:r>
            <a:r>
              <a:rPr lang="fa-IR" sz="2400" dirty="0" smtClean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پذیری‌ها (ادامه)</a:t>
            </a:r>
            <a:endParaRPr lang="fa-IR" sz="2400" dirty="0">
              <a:solidFill>
                <a:srgbClr val="F79646">
                  <a:lumMod val="75000"/>
                </a:srgb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57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355278"/>
            <a:ext cx="848297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" rtl="1">
              <a:lnSpc>
                <a:spcPct val="200000"/>
              </a:lnSpc>
            </a:pPr>
            <a:r>
              <a:rPr lang="fa-IR" sz="2400" b="1" dirty="0" smtClean="0">
                <a:solidFill>
                  <a:srgbClr val="00B05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ارزیابی</a:t>
            </a:r>
          </a:p>
          <a:p>
            <a:pPr lvl="0" indent="107950" algn="just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ضعف‌های ساختاری درخصوص وضعیت صادرات و واردات، نمایانگر آسیب‏پذیری‏های اقتصاد ملی است. از اینرو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جهت‏گیری اصلی تحریم‏ها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معطوف به آنها گردیده و این امر به افزایش تورم در سال‏های 1391 و 1392 و همچنین رشد منفی تولید  ناخالص داخلی در سال‏های 91و 92 انجامید. </a:t>
            </a:r>
          </a:p>
          <a:p>
            <a:pPr lvl="0" indent="107950" algn="just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ترکیب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دو پدیده تورم و رکود در اقتصاد ایران، منجر به وقوع «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رکود تورمی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» در سال‌های اخیر گردیده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است.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908720"/>
            <a:ext cx="38026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dirty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تبیین آثار آسیب </a:t>
            </a:r>
            <a:r>
              <a:rPr lang="fa-IR" sz="2400" dirty="0" smtClean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پذیری‌ها (ادامه)</a:t>
            </a:r>
            <a:endParaRPr lang="fa-IR" sz="2400" dirty="0">
              <a:solidFill>
                <a:srgbClr val="F79646">
                  <a:lumMod val="75000"/>
                </a:srgb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56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29576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فهرست مطالب:</a:t>
            </a:r>
            <a:endParaRPr lang="fa-IR" sz="44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8604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3" indent="-34290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مقدمه</a:t>
            </a:r>
          </a:p>
          <a:p>
            <a:pPr marL="684213" indent="-34290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تعریف اقتصاد مقاومتی</a:t>
            </a:r>
          </a:p>
          <a:p>
            <a:pPr marL="684213" indent="-34290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تجزیه و تحلیل کانون اصلی اقتصاد مقاومتی</a:t>
            </a:r>
          </a:p>
          <a:p>
            <a:pPr marL="684213" indent="-34290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تبیین ساختار 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صادرات و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واردات به‌عنوان یکی 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از آسیب‏ها و ضعف‏های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اقتصاد ملی</a:t>
            </a:r>
          </a:p>
          <a:p>
            <a:pPr marL="684213" indent="-34290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 </a:t>
            </a:r>
            <a:r>
              <a:rPr lang="fa-IR" sz="2000" dirty="0" smtClean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تبیین </a:t>
            </a:r>
            <a:r>
              <a:rPr lang="fa-IR" sz="2000" dirty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آثار آسیب </a:t>
            </a:r>
            <a:r>
              <a:rPr lang="fa-IR" sz="2000" dirty="0" smtClean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پذیری‌ها</a:t>
            </a:r>
          </a:p>
          <a:p>
            <a:pPr marL="684213" indent="-34290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تجارب جهانی در زمینه اقتصاد مقاومتی</a:t>
            </a:r>
          </a:p>
          <a:p>
            <a:pPr marL="684213" indent="-34290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جمع بندی و نتیجه گیری</a:t>
            </a:r>
          </a:p>
        </p:txBody>
      </p:sp>
    </p:spTree>
    <p:extLst>
      <p:ext uri="{BB962C8B-B14F-4D97-AF65-F5344CB8AC3E}">
        <p14:creationId xmlns:p14="http://schemas.microsoft.com/office/powerpoint/2010/main" val="298289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15695887"/>
              </p:ext>
            </p:extLst>
          </p:nvPr>
        </p:nvGraphicFramePr>
        <p:xfrm>
          <a:off x="323528" y="1268760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83671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cs typeface="B Nazanin" pitchFamily="2" charset="-78"/>
              </a:rPr>
              <a:t>شمای ضعف‏های ساختاری (صادرات و واردات) و آثار تحریم‏ها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2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008" y="1340768"/>
            <a:ext cx="8604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 smtClean="0">
                <a:latin typeface="Calibri"/>
                <a:ea typeface="Calibri"/>
                <a:cs typeface="B Nazanin"/>
              </a:rPr>
              <a:t>پدیده رکود تورمی در سال‌های 92-1391 ظهور و بروز پیدا کرد. در دوره‌های گذشته گاه شاهد «افزایش نرخ تورم» و گاه شاهد «کاهش نرخ رشد اقتصادی» بودیم.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برای مثال،</a:t>
            </a:r>
            <a:r>
              <a:rPr lang="ar-SA" sz="2400" b="1" dirty="0" smtClean="0">
                <a:latin typeface="Calibri"/>
                <a:ea typeface="Calibri"/>
                <a:cs typeface="B Nazanin"/>
              </a:rPr>
              <a:t> در دوره‌های 78-1375 و 90-1387 نرخ تورم بالا بود اما نرخ رشد اقتصادی روند متوسطی را داشت.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یا اینکه، </a:t>
            </a:r>
            <a:r>
              <a:rPr lang="ar-SA" sz="2400" b="1" dirty="0" smtClean="0">
                <a:latin typeface="Calibri"/>
                <a:ea typeface="Calibri"/>
                <a:cs typeface="B Nazanin"/>
              </a:rPr>
              <a:t>در دوره 86-1379، متوسط نرخ رشد برابر 6.1 درصد و متوسط نرخ تورم 13.9 درصد بود.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 در </a:t>
            </a:r>
            <a:r>
              <a:rPr lang="ar-SA" sz="2400" b="1" dirty="0" smtClean="0">
                <a:latin typeface="Calibri"/>
                <a:ea typeface="Calibri"/>
                <a:cs typeface="B Nazanin"/>
              </a:rPr>
              <a:t>بدترین دوره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که </a:t>
            </a:r>
            <a:r>
              <a:rPr lang="ar-SA" sz="2400" b="1" dirty="0" smtClean="0">
                <a:latin typeface="Calibri"/>
                <a:ea typeface="Calibri"/>
                <a:cs typeface="B Nazanin"/>
              </a:rPr>
              <a:t>بروز «رکود تورمی»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را شاهد هستیم</a:t>
            </a:r>
            <a:r>
              <a:rPr lang="ar-SA" sz="2400" b="1" dirty="0" smtClean="0">
                <a:latin typeface="Calibri"/>
                <a:ea typeface="Calibri"/>
                <a:cs typeface="B Nazanin"/>
              </a:rPr>
              <a:t>، دوره 92-1391 می‌باشد که هم نرخ رشد منفی و برابر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5.5</a:t>
            </a:r>
            <a:r>
              <a:rPr lang="ar-SA" sz="2400" b="1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-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درصد بوده و هم نرخ تورم خیلی بالا و برابر </a:t>
            </a:r>
            <a:r>
              <a:rPr lang="fa-IR" sz="2400" b="1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32.6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درصد بوده است. ریشه این وضعیت را باید در «</a:t>
            </a:r>
            <a:r>
              <a:rPr lang="fa-IR" sz="2400" b="1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کاستی‌های ساختاری صادرات و واردات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» و «</a:t>
            </a:r>
            <a:r>
              <a:rPr lang="fa-IR" sz="2400" b="1" dirty="0" smtClean="0">
                <a:solidFill>
                  <a:srgbClr val="FF0000"/>
                </a:solidFill>
                <a:latin typeface="Calibri"/>
                <a:ea typeface="Calibri"/>
                <a:cs typeface="B Nazanin"/>
              </a:rPr>
              <a:t>جهت‌گیری تحریم‌های بین‌المللی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» بر روی آنها جستجو نمود. </a:t>
            </a:r>
            <a:endParaRPr lang="en-US" sz="2400" b="1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48883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788024" y="4365104"/>
            <a:ext cx="1008112" cy="50405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4365104"/>
            <a:ext cx="1008112" cy="50405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7584" y="3465004"/>
            <a:ext cx="1008112" cy="14761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24454" y="574521"/>
            <a:ext cx="3741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dirty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تبیین آثار </a:t>
            </a:r>
            <a:r>
              <a:rPr lang="fa-IR" sz="2400" dirty="0" smtClean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آسیب‏پذیری‌ها (ادامه)</a:t>
            </a:r>
            <a:endParaRPr lang="fa-IR" sz="2400" dirty="0">
              <a:solidFill>
                <a:srgbClr val="F79646">
                  <a:lumMod val="75000"/>
                </a:srgb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92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296" y="1731580"/>
            <a:ext cx="8482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950" algn="just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پیام اصلی مباحث اقتصاد مقاومتی معطوف به کاهش آسیب پذیری ها از طریق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برطرف نمودن عدم تعادل‏های ساختاری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در اقتصاد ملی همچون وضعیت صادرات و واردات است.</a:t>
            </a:r>
          </a:p>
          <a:p>
            <a:pPr lvl="0" indent="107950" algn="just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از اینرو در مولفه‏های دهگانه اقتصاد مقاومتی که از سوی مقام معظم رهبری مورد تبیین قرار گرفته است، به این مهم تأکید فراوانی شده است.</a:t>
            </a:r>
            <a:endParaRPr lang="fa-IR" sz="24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3817" y="1250176"/>
            <a:ext cx="1130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07950" algn="just" rtl="1">
              <a:lnSpc>
                <a:spcPct val="200000"/>
              </a:lnSpc>
            </a:pPr>
            <a:r>
              <a:rPr lang="fa-IR" sz="2400" b="1" dirty="0" smtClean="0">
                <a:solidFill>
                  <a:srgbClr val="00B05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ارزیابی</a:t>
            </a:r>
            <a:endParaRPr lang="fa-IR" sz="2400" b="1" dirty="0">
              <a:solidFill>
                <a:srgbClr val="00B050"/>
              </a:solidFill>
              <a:latin typeface="Tahoma" pitchFamily="34" charset="0"/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6586" y="746120"/>
            <a:ext cx="3416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dirty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تبیین آثار آسیب </a:t>
            </a:r>
            <a:r>
              <a:rPr lang="fa-IR" sz="2400" dirty="0" smtClean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پذیری‌ها (7)</a:t>
            </a:r>
            <a:endParaRPr lang="fa-IR" sz="2400" dirty="0">
              <a:solidFill>
                <a:srgbClr val="F79646">
                  <a:lumMod val="75000"/>
                </a:srgbClr>
              </a:solidFill>
              <a:cs typeface="B Titr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125" y="168985"/>
            <a:ext cx="8964487" cy="6885384"/>
            <a:chOff x="72009" y="0"/>
            <a:chExt cx="8964487" cy="6885384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783068217"/>
                </p:ext>
              </p:extLst>
            </p:nvPr>
          </p:nvGraphicFramePr>
          <p:xfrm>
            <a:off x="72009" y="0"/>
            <a:ext cx="8964487" cy="68853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Text Box 7"/>
            <p:cNvSpPr txBox="1">
              <a:spLocks/>
            </p:cNvSpPr>
            <p:nvPr/>
          </p:nvSpPr>
          <p:spPr>
            <a:xfrm>
              <a:off x="4211960" y="196369"/>
              <a:ext cx="2902078" cy="3079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accent4">
                  <a:lumMod val="20000"/>
                  <a:lumOff val="80000"/>
                </a:schemeClr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B Titr"/>
                </a:rPr>
                <a:t>مولفه‌های اصلی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</a:endParaRPr>
            </a:p>
          </p:txBody>
        </p:sp>
        <p:sp>
          <p:nvSpPr>
            <p:cNvPr id="9" name="Text Box 11"/>
            <p:cNvSpPr txBox="1">
              <a:spLocks/>
            </p:cNvSpPr>
            <p:nvPr/>
          </p:nvSpPr>
          <p:spPr>
            <a:xfrm>
              <a:off x="755576" y="196370"/>
              <a:ext cx="2664296" cy="3079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accent4">
                  <a:lumMod val="20000"/>
                  <a:lumOff val="80000"/>
                </a:schemeClr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B Titr"/>
                </a:rPr>
                <a:t>زیرمولفه‌ها و شاخص‌ها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9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296" y="1772816"/>
            <a:ext cx="8482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rtl="1">
              <a:lnSpc>
                <a:spcPct val="200000"/>
              </a:lnSpc>
            </a:pP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این نمودار گویای این است که برای «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توانایی مقاومت در برابر عوامل تهدیدزا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» همچون «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تکانه‌های تخاصمی همچون تحریم ها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» باید از طریق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«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کاهش 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وابستگی به درآمد فروش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نفت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» اقدام نمود.</a:t>
            </a:r>
            <a:endParaRPr lang="fa-IR" sz="24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107950" algn="justLow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نماد کاهش وابستگی به درآمد فروش نفت، تلاش در جهت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رفع ضعف‏های ساختاری صادرات و واردات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 است.</a:t>
            </a:r>
            <a:endParaRPr lang="fa-IR" sz="2400" b="1" dirty="0" smtClean="0"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5892" y="674111"/>
            <a:ext cx="3741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dirty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تبیین آثار </a:t>
            </a:r>
            <a:r>
              <a:rPr lang="fa-IR" sz="2400" dirty="0" smtClean="0">
                <a:solidFill>
                  <a:srgbClr val="F79646">
                    <a:lumMod val="75000"/>
                  </a:srgbClr>
                </a:solidFill>
                <a:cs typeface="B Titr" pitchFamily="2" charset="-78"/>
              </a:rPr>
              <a:t>آسیب‏پذیری‌ها (ادامه)</a:t>
            </a:r>
            <a:endParaRPr lang="fa-IR" sz="2400" dirty="0">
              <a:solidFill>
                <a:srgbClr val="F79646">
                  <a:lumMod val="75000"/>
                </a:srgb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4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77" y="1703998"/>
            <a:ext cx="84829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950" algn="justLow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همانطور که در قسمت قبلی اشاره شد، هر چند که کشورهای پیشرفته دارای ضعف های ساختاری کمتری هستند اما در مقابل تهدیدات محیطی دارای آسیب پذیری می‏باشند.</a:t>
            </a:r>
          </a:p>
          <a:p>
            <a:pPr indent="107950" algn="justLow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از اینرو کشورهای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توسعه یافته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طی دهه‏های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پیشین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به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کاهش آسیب‌پذیری اقتصاد ملی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از محل تهدیدات محیطی توجه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پیدا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کرده‌اند. این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روند در سال‌های اخیر نیز شدت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یافته است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38343" y="1052736"/>
            <a:ext cx="4280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rtl="1">
              <a:buFont typeface="Wingdings" pitchFamily="2" charset="2"/>
              <a:buChar char="q"/>
            </a:pPr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تجارب جهانی در خصوص اقتصاد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مقاومتی </a:t>
            </a:r>
            <a:endParaRPr lang="fa-IR" sz="20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36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77" y="1484784"/>
            <a:ext cx="84829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950" algn="justLow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کشورهای پیشرفته از مفهوم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تاب‌آوری اقتصادی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یا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Economic Resilience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»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 به جای 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مقاومت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اقتصادی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که ترجمه آن در متون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«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Resistive Economy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»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است، استفاده کرده‌اند. </a:t>
            </a:r>
          </a:p>
          <a:p>
            <a:pPr indent="107950" algn="justLow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بعد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از مطرح شدن اقتصاد مقاومتی از سوی ایران،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آنها این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مفهوم را با واژه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«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Resistive 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Economy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» منتشر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کردند که بیشتر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معنایی 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دفاعی و منفعلانه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دارد و در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خدمت جنگ و دفاع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می‌باشد و صحیح نیست. </a:t>
            </a:r>
            <a:endParaRPr lang="fa-IR" sz="24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052736"/>
            <a:ext cx="4607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تجارب جهانی در خصوص اقتصاد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مقاومتی (ادامه)</a:t>
            </a:r>
            <a:endParaRPr lang="fa-IR" sz="20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40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76127"/>
            <a:ext cx="86044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900" dirty="0" smtClean="0">
                <a:solidFill>
                  <a:srgbClr val="00B050"/>
                </a:solidFill>
                <a:cs typeface="B Titr" pitchFamily="2" charset="-78"/>
              </a:rPr>
              <a:t>نمونه‏ای از اقدامات کشورهای توسعه‏یافته برای تاب‌آور‌سازی اقتصاد ملی و کاهش آسیب‏پذیری ها</a:t>
            </a:r>
            <a:endParaRPr lang="fa-IR" sz="19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77" y="2307644"/>
            <a:ext cx="8482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به‏دنبال </a:t>
            </a:r>
            <a:r>
              <a:rPr lang="fa-IR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بحران و شوک نفتی 1973 </a:t>
            </a: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کشورهای توسعه‏یافته و بالاخص کشورهای واردکننده نفت خام، </a:t>
            </a:r>
            <a:r>
              <a:rPr lang="fa-IR" sz="20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برای کاهش آسیب‌پذیری و واکنش مناسب و فعالانه در خصوص بحران انرژی، تصمیم‌های کلان ذیل را اتخاذ نمودند:</a:t>
            </a:r>
          </a:p>
          <a:p>
            <a:pPr marL="62865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ایجاد </a:t>
            </a:r>
            <a:r>
              <a:rPr lang="fa-IR" sz="20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ذخایر </a:t>
            </a: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استراتژیک؛</a:t>
            </a:r>
            <a:endParaRPr lang="fa-IR" sz="20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marL="62865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ایجاد </a:t>
            </a:r>
            <a:r>
              <a:rPr lang="fa-IR" sz="20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آژانس بین‌المللی </a:t>
            </a: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انرژی؛</a:t>
            </a:r>
            <a:endParaRPr lang="fa-IR" sz="20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marL="62865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سرمایه‌گذاری </a:t>
            </a:r>
            <a:r>
              <a:rPr lang="fa-IR" sz="20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در انرژی‌های جایگزین و </a:t>
            </a: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نو؛</a:t>
            </a:r>
            <a:endParaRPr lang="fa-IR" sz="20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marL="62865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افزایش </a:t>
            </a:r>
            <a:r>
              <a:rPr lang="fa-IR" sz="20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بهره‌وری و کاهش شدت </a:t>
            </a: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مصرف انرژی؛</a:t>
            </a:r>
            <a:endParaRPr lang="fa-IR" sz="20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marL="62865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اجرای </a:t>
            </a:r>
            <a:r>
              <a:rPr lang="fa-IR" sz="20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سیاست تنوع‌بخشی خرید نفت از کشورهای </a:t>
            </a: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مختلف؛</a:t>
            </a:r>
            <a:endParaRPr lang="fa-IR" sz="20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980728"/>
            <a:ext cx="4607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تجارب جهانی در خصوص اقتصاد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مقاومتی (ادامه)</a:t>
            </a:r>
            <a:endParaRPr lang="fa-IR" sz="20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94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77" y="1268760"/>
            <a:ext cx="8482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در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دهه 1990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و با پیش‏بینی احتمال افزایش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مخاطرات زیست‏محیطی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جهانی، نسبت به برگزاری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کنفرانس ‍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محیط‏زیست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و توسعه سازمان ملل در سال 1992 در شهر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ریودوژانیروى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برزیل (اجلاس عالى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زمین) اقدام شد.</a:t>
            </a:r>
          </a:p>
          <a:p>
            <a:pPr marL="342900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در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سال 1997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 نیز با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بحران شرق آسیا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و زیان‏ها و آسیب‌هایی که به کشورهای آن حوزه وارد آمد، بازشناسی زمینه‌های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آسیب‌های اقتصاد برون‌گرا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آغاز شد.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2933" y="951522"/>
            <a:ext cx="4607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تجارب جهانی در خصوص اقتصاد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مقاومتی (ادامه)</a:t>
            </a:r>
            <a:endParaRPr lang="fa-IR" sz="20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77" y="4904000"/>
            <a:ext cx="8482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با 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بحران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مالی و اقتصادی 2008 آمریکا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، ابعاد مخاطرات محیطی در قالب‏های جهانی مطرح شد. </a:t>
            </a:r>
            <a:endParaRPr lang="fa-IR" sz="24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80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69" y="1700808"/>
            <a:ext cx="84829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950" algn="justLow" rtl="1">
              <a:lnSpc>
                <a:spcPct val="200000"/>
              </a:lnSpc>
            </a:pPr>
            <a:r>
              <a:rPr lang="fa-IR" sz="22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از اینرو کشورهای توسعه یافته برای </a:t>
            </a:r>
            <a:r>
              <a:rPr lang="fa-IR" sz="22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کاهش زمینه‌های آسیب‌پذیری در محیط‌های به شدت </a:t>
            </a:r>
            <a:r>
              <a:rPr lang="fa-IR" sz="22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مخاطره‏آمیز </a:t>
            </a:r>
            <a:r>
              <a:rPr lang="fa-IR" sz="22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که </a:t>
            </a:r>
            <a:r>
              <a:rPr lang="fa-IR" sz="22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عدم قطعیت‌های </a:t>
            </a:r>
            <a:r>
              <a:rPr lang="fa-IR" sz="22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آن در </a:t>
            </a:r>
            <a:r>
              <a:rPr lang="fa-IR" sz="22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قرن بیست و یکم </a:t>
            </a:r>
            <a:r>
              <a:rPr lang="fa-IR" sz="22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دارای </a:t>
            </a:r>
            <a:r>
              <a:rPr lang="fa-IR" sz="22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پیچیدگی‏های </a:t>
            </a:r>
            <a:r>
              <a:rPr lang="fa-IR" sz="22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بیشتری شده است، نسبت به بازتولید مفهوم جدید </a:t>
            </a:r>
            <a:r>
              <a:rPr lang="fa-IR" sz="22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تاب‌آوری و مولفه‌های آن </a:t>
            </a:r>
            <a:r>
              <a:rPr lang="fa-IR" sz="22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اقدام کرده‌اند. </a:t>
            </a:r>
            <a:endParaRPr lang="fa-IR" sz="2200" b="1" dirty="0" smtClean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algn="justLow" rtl="1">
              <a:lnSpc>
                <a:spcPct val="200000"/>
              </a:lnSpc>
            </a:pPr>
            <a:r>
              <a:rPr lang="fa-IR" sz="22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هرچه </a:t>
            </a:r>
            <a:r>
              <a:rPr lang="fa-IR" sz="22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توان پیش‌بینی مخاطرات کمتر باشد، لزوم اتخاذ تدابیر </a:t>
            </a:r>
            <a:r>
              <a:rPr lang="fa-IR" sz="22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تاب‏آورانه </a:t>
            </a:r>
            <a:r>
              <a:rPr lang="fa-IR" sz="22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و مقاومتی باید افزایش یابد</a:t>
            </a:r>
            <a:r>
              <a:rPr lang="fa-IR" sz="22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.</a:t>
            </a:r>
            <a:endParaRPr lang="fa-IR" sz="22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5088" y="1084674"/>
            <a:ext cx="4607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تجارب جهانی در خصوص اقتصاد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مقاومتی (ادامه)</a:t>
            </a:r>
            <a:endParaRPr lang="fa-IR" sz="20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04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931" y="2319557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تعريف </a:t>
            </a:r>
            <a:r>
              <a:rPr lang="fa-IR" sz="2400" dirty="0">
                <a:cs typeface="B Titr" pitchFamily="2" charset="-78"/>
              </a:rPr>
              <a:t>تاب‌آوري ملي: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3" y="2636914"/>
            <a:ext cx="8482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زماني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يك سيستم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اجتماعي،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تاب‌آور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Resilient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است كه بتواند مخاطرات موقت يا دائم را جذب كرده و خود را با شرايط به سرعت در حال تغيير انطباق دهد. كشوری تاب‌آور است كه قابليت‌هایی همچون سازگاري (انطباق) با تغيير موقعيت‌ها و در برابر مخاطرات ناگهاني و همچنین خودبازيابي تا رسیدن به يك تعادل مطلوب را داشته باشد.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5815" y="1122710"/>
            <a:ext cx="809132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rtl="1">
              <a:lnSpc>
                <a:spcPct val="150000"/>
              </a:lnSpc>
            </a:pP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با توجه به نکات ارائه شده، 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مجمع جهانی اقتصاد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در طی سالهای اخیر نسبت به ارائه تعریف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تاب‏آوری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ملی و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مولفه‏های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مربوطه اقدام نموده است.</a:t>
            </a:r>
          </a:p>
        </p:txBody>
      </p:sp>
    </p:spTree>
    <p:extLst>
      <p:ext uri="{BB962C8B-B14F-4D97-AF65-F5344CB8AC3E}">
        <p14:creationId xmlns:p14="http://schemas.microsoft.com/office/powerpoint/2010/main" val="2516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679897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sz="2400" b="1" dirty="0">
                <a:cs typeface="B Nazanin" pitchFamily="2" charset="-78"/>
              </a:rPr>
              <a:t>در چند سال اخير و با شدت يافتن تحريم‌های يک جانبه و غيرانسانی غرب عليه جمهوری اسلامی ايران، واژه‌ی جدید «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اقتصاد مقاومتی</a:t>
            </a:r>
            <a:r>
              <a:rPr lang="fa-IR" sz="2400" b="1" dirty="0">
                <a:cs typeface="B Nazanin" pitchFamily="2" charset="-78"/>
              </a:rPr>
              <a:t>» به ادبيات اقتصادی كشور اضافه شده است. این واژه اولین بار از سوی مقام معظم رهبری در شهریور سال 1389 مطرح </a:t>
            </a:r>
            <a:r>
              <a:rPr lang="fa-IR" sz="2400" b="1" dirty="0" smtClean="0">
                <a:cs typeface="B Nazanin" pitchFamily="2" charset="-78"/>
              </a:rPr>
              <a:t>گرديد </a:t>
            </a:r>
            <a:r>
              <a:rPr lang="fa-IR" sz="2400" b="1" dirty="0">
                <a:cs typeface="B Nazanin" pitchFamily="2" charset="-78"/>
              </a:rPr>
              <a:t>و در مقاطع زمانی بعدی نیز به تبیین ابعاد گوناگون آن پرداخته‌ شده است. </a:t>
            </a:r>
            <a:endParaRPr lang="fa-IR" sz="2400" b="1" dirty="0" smtClean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8072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itchFamily="2" charset="2"/>
              <a:buChar char="q"/>
            </a:pPr>
            <a:r>
              <a:rPr lang="fa-IR" sz="2400" dirty="0" smtClean="0">
                <a:solidFill>
                  <a:schemeClr val="accent6"/>
                </a:solidFill>
                <a:cs typeface="B Titr" pitchFamily="2" charset="-78"/>
              </a:rPr>
              <a:t>مقدمه: </a:t>
            </a:r>
            <a:endParaRPr lang="fa-IR" sz="2400" dirty="0">
              <a:solidFill>
                <a:schemeClr val="accent6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72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98072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مولفه‌هاي </a:t>
            </a:r>
            <a:r>
              <a:rPr lang="fa-IR" sz="2400" dirty="0">
                <a:cs typeface="B Titr" pitchFamily="2" charset="-78"/>
              </a:rPr>
              <a:t>تاب‌آوري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84785"/>
            <a:ext cx="84829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rtl="1">
              <a:lnSpc>
                <a:spcPct val="150000"/>
              </a:lnSpc>
            </a:pP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تاب‌آوری </a:t>
            </a:r>
            <a:r>
              <a:rPr lang="fa-IR" sz="20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دارای مولفه‌های پنجگانه ذیل است:</a:t>
            </a:r>
          </a:p>
          <a:p>
            <a:pPr lvl="0" indent="107950" algn="justLow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استحكام (پابرجایی)(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Robustness</a:t>
            </a:r>
            <a:r>
              <a:rPr lang="fa-IR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)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107950" algn="justLow" rtl="1">
              <a:lnSpc>
                <a:spcPct val="150000"/>
              </a:lnSpc>
            </a:pPr>
            <a:r>
              <a:rPr lang="fa-IR" sz="20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استحکام دلالت بر کاهش احتمال نشر فراگير و سراسري خسارت بالقوه به يك بخش از كشور دارد.</a:t>
            </a:r>
          </a:p>
          <a:p>
            <a:pPr lvl="0" indent="107950" algn="justLow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افزونگی </a:t>
            </a:r>
            <a:r>
              <a:rPr lang="fa-IR" sz="20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Redundancy</a:t>
            </a:r>
            <a:r>
              <a:rPr lang="fa-IR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)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107950" algn="justLow" rtl="1">
              <a:lnSpc>
                <a:spcPct val="150000"/>
              </a:lnSpc>
            </a:pPr>
            <a:r>
              <a:rPr lang="fa-IR" sz="20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افزونگی گویای برخورداری از ظرفيت اضافي و سيستم‌هاي پشتيباني است كه در صورت بروز آشفتگي‌ها، امكان حفظ كاركردهاي محوري را دارا باشد. </a:t>
            </a:r>
            <a:endParaRPr lang="fa-IR" sz="2000" b="1" dirty="0" smtClean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107950" algn="justLow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پرتدبيري </a:t>
            </a:r>
            <a:r>
              <a:rPr lang="fa-IR" sz="20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Resourcefulness</a:t>
            </a:r>
            <a:r>
              <a:rPr lang="fa-IR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)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107950" algn="justLow" rtl="1">
              <a:lnSpc>
                <a:spcPct val="150000"/>
              </a:lnSpc>
            </a:pPr>
            <a:r>
              <a:rPr lang="fa-IR" sz="20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پرتدبیری، توانِ سازگاري با بحران، انعطاف در پاسخ‌دهي و تبديل پيامدهاي منفي به پيامدهاي مثبت است</a:t>
            </a:r>
            <a:r>
              <a:rPr lang="fa-IR" sz="20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.</a:t>
            </a:r>
            <a:endParaRPr lang="fa-IR" sz="20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52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98072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Titr" pitchFamily="2" charset="-78"/>
              </a:rPr>
              <a:t>مولفه‌هاي تاب‌آوري </a:t>
            </a:r>
            <a:r>
              <a:rPr lang="fa-IR" dirty="0">
                <a:cs typeface="B Titr" pitchFamily="2" charset="-78"/>
              </a:rPr>
              <a:t>(ادامه)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646798"/>
            <a:ext cx="8482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rtl="1">
              <a:lnSpc>
                <a:spcPct val="200000"/>
              </a:lnSpc>
            </a:pPr>
            <a:r>
              <a:rPr lang="fa-IR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واكنش </a:t>
            </a:r>
            <a:r>
              <a:rPr lang="fa-IR" sz="20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Response</a:t>
            </a:r>
            <a:r>
              <a:rPr lang="fa-IR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)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107950" algn="justLow" rtl="1">
              <a:lnSpc>
                <a:spcPct val="200000"/>
              </a:lnSpc>
            </a:pPr>
            <a:r>
              <a:rPr lang="fa-IR" sz="20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واکنش، موجب توانايي بسيج سريع در برابر بحران‌ها می‌شود. اين مؤلفه‌ به نحوه توانايي تشخيص سريع مشكلات در حال ظهور از سوی تصمیم‌گیران می‌پردازد.</a:t>
            </a:r>
          </a:p>
          <a:p>
            <a:pPr lvl="0" indent="107950" algn="justLow" rtl="1">
              <a:lnSpc>
                <a:spcPct val="200000"/>
              </a:lnSpc>
            </a:pPr>
            <a:r>
              <a:rPr lang="fa-IR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بازيابي </a:t>
            </a:r>
            <a:r>
              <a:rPr lang="fa-IR" sz="20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Recovery</a:t>
            </a:r>
            <a:r>
              <a:rPr lang="fa-IR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)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107950" algn="justLow" rtl="1">
              <a:lnSpc>
                <a:spcPct val="200000"/>
              </a:lnSpc>
            </a:pPr>
            <a:r>
              <a:rPr lang="fa-IR" sz="20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بازیابی، به توانايي كسب مجدد درجه‌اي از وضعيت طبیعی پس از يك بحران بازگشت دارد و توانايي تصميم‌گیران را براي سازگار شدن با محيط در حال تغيير، ارزيابي مي‌كند.</a:t>
            </a:r>
          </a:p>
        </p:txBody>
      </p:sp>
    </p:spTree>
    <p:extLst>
      <p:ext uri="{BB962C8B-B14F-4D97-AF65-F5344CB8AC3E}">
        <p14:creationId xmlns:p14="http://schemas.microsoft.com/office/powerpoint/2010/main" val="27775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98072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اقتصاد </a:t>
            </a:r>
            <a:r>
              <a:rPr lang="fa-IR" sz="2400" dirty="0">
                <a:cs typeface="B Titr" pitchFamily="2" charset="-78"/>
              </a:rPr>
              <a:t>تاب آور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84785"/>
            <a:ext cx="84829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rtl="1">
              <a:lnSpc>
                <a:spcPct val="15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با بهره گیری از مولفه های پنجگانه، نسبت به ارائه تعریف از اقتصاد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تاب‌آور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اقدام شده است:</a:t>
            </a:r>
            <a:endParaRPr lang="fa-IR" sz="24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107950" algn="justLow" rtl="1">
              <a:lnSpc>
                <a:spcPct val="150000"/>
              </a:lnSpc>
            </a:pP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اقتصاد تاب‌آور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، مي‌تواند در مقابل شوك‌هاي دروني، بيروني، حوادث، بلاياي شديد طبيعي و كاهش توليدات به حيات خود ادامه دهد و به تعادل برسد. بعبارت دیگر، نه تنها به بحران‌ها پاسخ دهد، بلكه در اين مسير به توانمندي و كاركرد بهتر دست يابد.</a:t>
            </a:r>
          </a:p>
          <a:p>
            <a:pPr lvl="0" indent="107950" algn="justLow" rtl="1">
              <a:lnSpc>
                <a:spcPct val="150000"/>
              </a:lnSpc>
            </a:pP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اقتصاد تاب‌آور دارای قابلیت «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تقابل با شوک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» است و در مرحله بالاتر دارای قدرت «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جذب شوک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» می‌باشد. اقتصادهایی که تاب‌آور نیستند، دارای اقتصاد شکننده و یا آسیب‌پذیر می‌باشند.</a:t>
            </a:r>
          </a:p>
        </p:txBody>
      </p:sp>
    </p:spTree>
    <p:extLst>
      <p:ext uri="{BB962C8B-B14F-4D97-AF65-F5344CB8AC3E}">
        <p14:creationId xmlns:p14="http://schemas.microsoft.com/office/powerpoint/2010/main" val="25624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98072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اقتصاد آسیب‌پذیر </a:t>
            </a:r>
            <a:r>
              <a:rPr lang="en-US" sz="2400" b="1" dirty="0"/>
              <a:t>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(vulnerable economy)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84784"/>
            <a:ext cx="84829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rtl="1">
              <a:lnSpc>
                <a:spcPct val="15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تعریف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اقتصاد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آسیب پذیر نیز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عبارتست از:</a:t>
            </a:r>
          </a:p>
          <a:p>
            <a:pPr lvl="0" indent="107950" algn="justLow" rtl="1">
              <a:lnSpc>
                <a:spcPct val="150000"/>
              </a:lnSpc>
            </a:pP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اقتصادي كه ظرفيت مناسب را براي اجراي مسئوليت هاي حاكميتي ندارد و فاقد توانايي توسعه و تعامل سازنده با جامعه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‌باشد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، دارای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آسیب‌پذیری بیشتر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در مقابل 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شوك‌هاي دروني، بیروني، بحران‌ها و بلاياي طبيعي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است.</a:t>
            </a:r>
          </a:p>
          <a:p>
            <a:pPr lvl="0" indent="107950" algn="justLow" rtl="1">
              <a:lnSpc>
                <a:spcPct val="150000"/>
              </a:lnSpc>
            </a:pP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اقتصاد آسیب‌پذیر دارای شاخص‌هایی همچون درآمد سرانه پایین، سهم بالای کشاورزی در 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GDP</a:t>
            </a:r>
            <a:r>
              <a:rPr lang="en-US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،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نسبت فقر بالا، ضریب جینی بالا، درصد جمعیت روستایی به شهری بالا، سهم بالای بدهی‌ها و دارایی‌های خارجی به 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GDP</a:t>
            </a:r>
            <a:r>
              <a:rPr lang="en-US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 می‌باشد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7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98072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انواع </a:t>
            </a:r>
            <a:r>
              <a:rPr lang="fa-IR" sz="2400" dirty="0">
                <a:cs typeface="B Titr" pitchFamily="2" charset="-78"/>
              </a:rPr>
              <a:t>مخاطرات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618923"/>
            <a:ext cx="84829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در ادامه نیز «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مجمع 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جهانی اقتصاد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»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نسبت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به دسته‌بندی حوزه‌های مختلف مخاطرات جهانی و همچنین بررسی میزان احتمال وقوع و تاثیرگذاری آنها اقدام نموده است. </a:t>
            </a:r>
            <a:endParaRPr lang="fa-IR" sz="2400" b="1" dirty="0" smtClean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marL="342900" lvl="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گزارش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مخاطرات جهانی در آغاز هر سال میلادی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منتشر می‌شود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. </a:t>
            </a:r>
            <a:endParaRPr lang="en-US" sz="2400" b="1" dirty="0" smtClean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marL="342900" lvl="0" indent="-342900" algn="justLow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مخاطرات جهانی در پنج دسته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اقتصادی، زیست‌محیطی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، جغرافیای سیاسی، اجتماعی و فن‌‌آوری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تقسیم‌بندی شده است که از دو منظر «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میزان احتمال وقوع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» و «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میزان تاثیرگذاری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» مورد تجزيه و تحليل قرار گرفته است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.</a:t>
            </a:r>
            <a:endParaRPr lang="fa-IR" sz="24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00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98072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رتبه‌بندی </a:t>
            </a:r>
            <a:r>
              <a:rPr lang="fa-IR" sz="2400" dirty="0">
                <a:cs typeface="B Titr" pitchFamily="2" charset="-78"/>
              </a:rPr>
              <a:t>مخاطرات جهانی به لحاظ میزان احتمال وقوع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803737"/>
            <a:ext cx="8482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ctr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در مجمع جهانی اقتصاد (اجلاس داووس)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مخاطرات بر اساس 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احتمال وقوع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در سال‌های 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2014-2010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 به شرح جدول ذیل تنظیم شده است:</a:t>
            </a:r>
          </a:p>
        </p:txBody>
      </p:sp>
    </p:spTree>
    <p:extLst>
      <p:ext uri="{BB962C8B-B14F-4D97-AF65-F5344CB8AC3E}">
        <p14:creationId xmlns:p14="http://schemas.microsoft.com/office/powerpoint/2010/main" val="386642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84443"/>
              </p:ext>
            </p:extLst>
          </p:nvPr>
        </p:nvGraphicFramePr>
        <p:xfrm>
          <a:off x="72008" y="25741"/>
          <a:ext cx="8964488" cy="6283580"/>
        </p:xfrm>
        <a:graphic>
          <a:graphicData uri="http://schemas.openxmlformats.org/drawingml/2006/table">
            <a:tbl>
              <a:tblPr firstRow="1" firstCol="1" bandRow="1"/>
              <a:tblGrid>
                <a:gridCol w="1651788"/>
                <a:gridCol w="1676237"/>
                <a:gridCol w="1524652"/>
                <a:gridCol w="1657656"/>
                <a:gridCol w="1802395"/>
                <a:gridCol w="651760"/>
              </a:tblGrid>
              <a:tr h="7189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2014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2013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2012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2011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2010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رتبه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560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نابرابری درآمدها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نابرابری شدید درآمدها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نابرابری شدید درآمدها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بلایای وابسته به شرایط هوا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سقوط قیمت دارایی‌ها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841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رخدادهای شدید آب و هوایی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عدم تعادل شدید مالی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عدم تعادل شدید مالی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بلایای وابسته به آب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کاهش سرعت رشد اقتصادی چین (&lt;6%)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841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بیکاری و عدم اشتغال کامل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افزایش انتشار گازهای گلخانه‌ای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افزایش انتشار گازهای گلخانه‌ای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فساد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بیماری های مزمن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560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تغییرات آب و هوایی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بحران ذخایر آب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حملات سایبری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کاهش تنوع زیستی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بحران های مالی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841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حملات سایبری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سوء مدیریت سالخوردگی جمعیت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بحران ذخایر آب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تغییرات آب و هوا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شکاف های حکمرانی جهانی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211591" y="6007640"/>
            <a:ext cx="10140857" cy="1368152"/>
            <a:chOff x="-252535" y="5949280"/>
            <a:chExt cx="10140857" cy="1368152"/>
          </a:xfrm>
        </p:grpSpPr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5" y="5949280"/>
              <a:ext cx="10140857" cy="136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3951224" y="6297403"/>
              <a:ext cx="504056" cy="481743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840848" y="6297403"/>
              <a:ext cx="504056" cy="481743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076677" y="6302670"/>
              <a:ext cx="504056" cy="48174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182088" y="6283755"/>
              <a:ext cx="504056" cy="48174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99592" y="6283755"/>
              <a:ext cx="504056" cy="48174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4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23914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رتبه‌بندی </a:t>
            </a:r>
            <a:r>
              <a:rPr lang="fa-IR" sz="2400" dirty="0">
                <a:cs typeface="B Titr" pitchFamily="2" charset="-78"/>
              </a:rPr>
              <a:t>مخاطرات جهانی به لحاظ میزان تاثیرگذاری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1289"/>
            <a:ext cx="8482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justLow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همچنین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از منظر </a:t>
            </a:r>
            <a:r>
              <a:rPr lang="fa-IR" sz="2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میزان شدت تاثیرگذاری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مخاطرات بر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جهان در سال های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2014-2010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4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نتایج زیر بدست آمده است: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75383"/>
              </p:ext>
            </p:extLst>
          </p:nvPr>
        </p:nvGraphicFramePr>
        <p:xfrm>
          <a:off x="70000" y="73502"/>
          <a:ext cx="9001003" cy="6048672"/>
        </p:xfrm>
        <a:graphic>
          <a:graphicData uri="http://schemas.openxmlformats.org/drawingml/2006/table">
            <a:tbl>
              <a:tblPr firstRow="1" firstCol="1" bandRow="1"/>
              <a:tblGrid>
                <a:gridCol w="1748615"/>
                <a:gridCol w="1343703"/>
                <a:gridCol w="1607321"/>
                <a:gridCol w="1882321"/>
                <a:gridCol w="1747667"/>
                <a:gridCol w="671376"/>
              </a:tblGrid>
              <a:tr h="6830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2013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2011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2010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رتبه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070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بحران‌های مالی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شکست نظام‌مند مالی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شکست نظام‌مند مالی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بحران‌های مالی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سقوط قیمت دارایی‌ها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106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تغییرات آب و هوایی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بحران ذخایر آب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بحران ذخایر آب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تغییرات آب و هوایی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خروج از جریان جهانی سازی (توسعه یافته)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17802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بحران های مربوط به کمبود آب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عدم تعادل شدید مالی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بحران کمبود غذا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تعارض های وابسته به جغرافیای سیاسی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توقف (رشد)قیمت نفت و گاز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070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بیکاری و عدم اشتغال کامل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بحران کمبود غذا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عدم تعادل شدید مالی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سقوط قیمت دارایی‌ها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بیماری های مزمن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3628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شکست زیرساخت اطلاعات حیاتی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گسترش سلاح های کشار جمعی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بی ثباتی شدید قیمت انرژی و کشاورزی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بی ثباتی شدید قیمت انرژی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بحران های مالی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Titr" pitchFamily="2" charset="-78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7294656" y="6376257"/>
            <a:ext cx="216024" cy="324037"/>
          </a:xfrm>
          <a:prstGeom prst="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52535" y="5949280"/>
            <a:ext cx="10140857" cy="1368152"/>
            <a:chOff x="-252535" y="5949280"/>
            <a:chExt cx="10140857" cy="1368152"/>
          </a:xfrm>
        </p:grpSpPr>
        <p:pic>
          <p:nvPicPr>
            <p:cNvPr id="3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5" y="5949280"/>
              <a:ext cx="10140857" cy="136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3951224" y="6311051"/>
              <a:ext cx="504056" cy="481743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840848" y="6297403"/>
              <a:ext cx="504056" cy="481743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076677" y="6302670"/>
              <a:ext cx="504056" cy="48174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182088" y="6283755"/>
              <a:ext cx="504056" cy="48174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99592" y="6283755"/>
              <a:ext cx="504056" cy="48174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0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23914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400" dirty="0">
              <a:cs typeface="B Titr" pitchFamily="2" charset="-7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7922" y="931367"/>
            <a:ext cx="42710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3200" b="1" dirty="0" smtClean="0">
                <a:solidFill>
                  <a:schemeClr val="accent6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جمع بندی و نتیجه گیری</a:t>
            </a:r>
            <a:endParaRPr lang="fa-IR" sz="3200" b="1" dirty="0">
              <a:solidFill>
                <a:schemeClr val="accent6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0583" y="2003066"/>
            <a:ext cx="809834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200000"/>
              </a:lnSpc>
            </a:pPr>
            <a:r>
              <a:rPr lang="fa-IR" sz="32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1- </a:t>
            </a:r>
            <a:r>
              <a:rPr lang="fa-IR" sz="28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کانون اصلی اقتصاد مقاومتی معطوف به آسیب‏پذیری می‏باشد.</a:t>
            </a:r>
          </a:p>
          <a:p>
            <a:pPr lvl="0" algn="just" rtl="1">
              <a:lnSpc>
                <a:spcPct val="200000"/>
              </a:lnSpc>
            </a:pPr>
            <a:r>
              <a:rPr lang="fa-IR" sz="28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2 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-</a:t>
            </a:r>
            <a:r>
              <a:rPr lang="fa-IR" sz="28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آسیب پدیری دارای اجزای مختلف همچون ضعف و تهدید است.</a:t>
            </a:r>
          </a:p>
          <a:p>
            <a:pPr lvl="0" algn="just" rtl="1">
              <a:lnSpc>
                <a:spcPct val="200000"/>
              </a:lnSpc>
            </a:pPr>
            <a:r>
              <a:rPr lang="fa-IR" sz="28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3-کشور های در حال توسعه دارای ضعف های ساختاری بیشتر نسبت به کشور های توسعه یافته هستند.</a:t>
            </a:r>
          </a:p>
        </p:txBody>
      </p:sp>
    </p:spTree>
    <p:extLst>
      <p:ext uri="{BB962C8B-B14F-4D97-AF65-F5344CB8AC3E}">
        <p14:creationId xmlns:p14="http://schemas.microsoft.com/office/powerpoint/2010/main" val="419038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442394"/>
            <a:ext cx="792088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b="1" dirty="0">
                <a:cs typeface="B Nazanin" pitchFamily="2" charset="-78"/>
              </a:rPr>
              <a:t>این مفهوم در ابتدا به دو دليل «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فشار اقتصادی دشمنان</a:t>
            </a:r>
            <a:r>
              <a:rPr lang="fa-IR" sz="2400" b="1" dirty="0">
                <a:cs typeface="B Nazanin" pitchFamily="2" charset="-78"/>
              </a:rPr>
              <a:t>» و «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آمادگی كشور براي جهش</a:t>
            </a:r>
            <a:r>
              <a:rPr lang="fa-IR" sz="2400" b="1" dirty="0">
                <a:cs typeface="B Nazanin" pitchFamily="2" charset="-78"/>
              </a:rPr>
              <a:t>» ارائه شد. اما در طی </a:t>
            </a:r>
            <a:r>
              <a:rPr lang="fa-IR" sz="2400" b="1" dirty="0" smtClean="0">
                <a:cs typeface="B Nazanin" pitchFamily="2" charset="-78"/>
              </a:rPr>
              <a:t>سال‌های </a:t>
            </a:r>
            <a:r>
              <a:rPr lang="fa-IR" sz="2400" b="1" dirty="0">
                <a:cs typeface="B Nazanin" pitchFamily="2" charset="-78"/>
              </a:rPr>
              <a:t>بعد به </a:t>
            </a:r>
            <a:r>
              <a:rPr lang="fa-IR" sz="2400" b="1" dirty="0" smtClean="0">
                <a:cs typeface="B Nazanin" pitchFamily="2" charset="-78"/>
              </a:rPr>
              <a:t>تشریح ابعاد </a:t>
            </a:r>
            <a:r>
              <a:rPr lang="fa-IR" sz="2400" b="1" dirty="0">
                <a:cs typeface="B Nazanin" pitchFamily="2" charset="-78"/>
              </a:rPr>
              <a:t>و مولفه های دیگر مفهوم اقتصاد مقاومتی پرداخته شد که کاملترین آن را می توان در اواخر اسفند ماه سال 1392 در خصوص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تبیین مولفه‌های دهگانه اقتصاد مقاومتی </a:t>
            </a:r>
            <a:r>
              <a:rPr lang="fa-IR" sz="2400" b="1" dirty="0" smtClean="0">
                <a:cs typeface="B Nazanin" pitchFamily="2" charset="-78"/>
              </a:rPr>
              <a:t>جستجو </a:t>
            </a:r>
            <a:r>
              <a:rPr lang="fa-IR" sz="2400" b="1" dirty="0">
                <a:cs typeface="B Nazanin" pitchFamily="2" charset="-78"/>
              </a:rPr>
              <a:t>نمود. </a:t>
            </a:r>
            <a:endParaRPr lang="fa-IR" sz="2400" b="1" dirty="0" smtClean="0">
              <a:cs typeface="B Nazanin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با </a:t>
            </a:r>
            <a:r>
              <a:rPr lang="fa-IR" sz="2400" b="1" dirty="0">
                <a:cs typeface="B Nazanin" pitchFamily="2" charset="-78"/>
              </a:rPr>
              <a:t>بررسی سیر تحول مفهوم اقتصاد مقاومتی، مشاهده می‌شود که این مفهوم، به تدریج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معنای کامل‌تر، جامع‌تر و فراگیرتری </a:t>
            </a:r>
            <a:r>
              <a:rPr lang="fa-IR" sz="2400" b="1" dirty="0">
                <a:cs typeface="B Nazanin" pitchFamily="2" charset="-78"/>
              </a:rPr>
              <a:t>را به خود گرفته و وجوه کاربردی‌تری پیدا </a:t>
            </a:r>
            <a:r>
              <a:rPr lang="fa-IR" sz="2400" b="1" dirty="0" smtClean="0">
                <a:cs typeface="B Nazanin" pitchFamily="2" charset="-78"/>
              </a:rPr>
              <a:t>کرده است. </a:t>
            </a:r>
            <a:endParaRPr lang="fa-IR" sz="24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8072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chemeClr val="accent6"/>
                </a:solidFill>
                <a:cs typeface="B Titr" pitchFamily="2" charset="-78"/>
              </a:rPr>
              <a:t>مقدمه </a:t>
            </a:r>
            <a:r>
              <a:rPr lang="fa-IR" dirty="0" smtClean="0">
                <a:solidFill>
                  <a:schemeClr val="accent6"/>
                </a:solidFill>
                <a:cs typeface="B Titr" pitchFamily="2" charset="-78"/>
              </a:rPr>
              <a:t>(ادامه)</a:t>
            </a:r>
            <a:endParaRPr lang="fa-IR" dirty="0">
              <a:solidFill>
                <a:schemeClr val="accent6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50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23914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400" dirty="0">
              <a:cs typeface="B Titr" pitchFamily="2" charset="-7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5959" y="1206330"/>
            <a:ext cx="809834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200000"/>
              </a:lnSpc>
            </a:pPr>
            <a:r>
              <a:rPr lang="fa-IR" sz="32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4</a:t>
            </a:r>
            <a:r>
              <a:rPr lang="fa-IR" sz="28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-رویکرد اصلی اقتصاد مقاومتی در ج.ا.ایران از یکسو به رفع ضعف های ساختاری و از سوی دیگر به مواجهه فعالانه با تهدیدات محیطی بازگشت دارد.</a:t>
            </a:r>
          </a:p>
          <a:p>
            <a:pPr lvl="0" algn="just" rtl="1">
              <a:lnSpc>
                <a:spcPct val="200000"/>
              </a:lnSpc>
            </a:pPr>
            <a:r>
              <a:rPr lang="fa-IR" sz="28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5- کشور های توسعه یافته مفهوم اقتصاد مقاومتی را  با ادبیات دیگری تحت عنوان تاب آوری مد نظر دارند.</a:t>
            </a:r>
          </a:p>
          <a:p>
            <a:pPr lvl="0" algn="r" rtl="1">
              <a:lnSpc>
                <a:spcPct val="200000"/>
              </a:lnSpc>
            </a:pPr>
            <a:endParaRPr lang="fa-IR" sz="28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14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23914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400" dirty="0">
              <a:cs typeface="B Titr" pitchFamily="2" charset="-7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5959" y="1206330"/>
            <a:ext cx="809834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200000"/>
              </a:lnSpc>
            </a:pPr>
            <a:r>
              <a:rPr lang="fa-IR" sz="32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6</a:t>
            </a:r>
            <a:r>
              <a:rPr lang="fa-IR" sz="28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- رویکرد اصلی اقتصاد مقاومتی و یا تاب آور در کشورهای توسعه یافته معطوف به مواجهه فعالانه با تهدیدات محیطی است.</a:t>
            </a:r>
          </a:p>
          <a:p>
            <a:pPr lvl="0" algn="just" rtl="1">
              <a:lnSpc>
                <a:spcPct val="200000"/>
              </a:lnSpc>
            </a:pPr>
            <a:r>
              <a:rPr lang="fa-IR" sz="28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7- اقتصاد مقاومتی در ج.ا.ایران به عنوان پیش نیاز اصلی توسعه ملی محسوب می شود.</a:t>
            </a:r>
          </a:p>
        </p:txBody>
      </p:sp>
    </p:spTree>
    <p:extLst>
      <p:ext uri="{BB962C8B-B14F-4D97-AF65-F5344CB8AC3E}">
        <p14:creationId xmlns:p14="http://schemas.microsoft.com/office/powerpoint/2010/main" val="10811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23914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400" dirty="0">
              <a:cs typeface="B Titr" pitchFamily="2" charset="-7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5959" y="1206330"/>
            <a:ext cx="80983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200000"/>
              </a:lnSpc>
            </a:pPr>
            <a:r>
              <a:rPr lang="fa-IR" sz="32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8</a:t>
            </a:r>
            <a:r>
              <a:rPr lang="fa-IR" sz="28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-همانطور که مشاهده شد تعریف و تبیین این گزارش از اقتصاد مقاومتی، دارای مرزهای متمایز و متفاوت نسبت به دیگر تعاریف ارائه شده از اقتصاد مقاومتی همچون اقتصاد موازی، دفاعی، ترمیمی، منفعلانه</a:t>
            </a:r>
            <a:r>
              <a:rPr lang="fa-IR" sz="2800" b="1" dirty="0"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8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می باشد. چرا که هیچ یک از این تعاریف و رویکردها همبستگی ذاتی با مبانی توسعه ملی ندارند.</a:t>
            </a:r>
            <a:endParaRPr lang="fa-IR" sz="2800" b="1" dirty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4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743200"/>
            <a:ext cx="5257800" cy="1371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a-IR" sz="28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6000" b="1" dirty="0" smtClean="0">
                <a:solidFill>
                  <a:schemeClr val="tx1"/>
                </a:solidFill>
                <a:cs typeface="B Nazanin" pitchFamily="2" charset="-78"/>
              </a:rPr>
              <a:t>و من الله التوفیق</a:t>
            </a:r>
            <a:endParaRPr lang="fa-IR" sz="6000" b="1" dirty="0">
              <a:cs typeface="B Nazanin" pitchFamily="2" charset="-78"/>
            </a:endParaRPr>
          </a:p>
        </p:txBody>
      </p:sp>
      <p:pic>
        <p:nvPicPr>
          <p:cNvPr id="4" name="Picture 4" descr="fy1i6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638676"/>
            <a:ext cx="1258888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505200" y="6551765"/>
            <a:ext cx="2133600" cy="302997"/>
          </a:xfrm>
          <a:prstGeom prst="rect">
            <a:avLst/>
          </a:prstGeom>
        </p:spPr>
        <p:txBody>
          <a:bodyPr/>
          <a:lstStyle/>
          <a:p>
            <a:fld id="{0285E28E-6AB6-41B8-8433-D942746C403E}" type="slidenum">
              <a:rPr lang="es-ES" smtClean="0">
                <a:solidFill>
                  <a:prstClr val="black"/>
                </a:solidFill>
              </a:rPr>
              <a:pPr/>
              <a:t>53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746389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«استفاده </a:t>
            </a:r>
            <a:r>
              <a:rPr lang="fa-IR" sz="2800" b="1" dirty="0">
                <a:cs typeface="B Nazanin" pitchFamily="2" charset="-78"/>
              </a:rPr>
              <a:t>از امکانات و ظرفیت‌های بالقوه و بالفعل کشور به نحو شایسته و مناسب و با رویکرد جهادی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برای مقاوم شدن اقتصاد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ملی در مقابل آسیب‌ها</a:t>
            </a:r>
            <a:r>
              <a:rPr lang="fa-IR" sz="2800" b="1" dirty="0" smtClean="0">
                <a:cs typeface="B Nazanin" pitchFamily="2" charset="-78"/>
              </a:rPr>
              <a:t>».</a:t>
            </a:r>
          </a:p>
          <a:p>
            <a:pPr algn="ctr" rtl="1">
              <a:lnSpc>
                <a:spcPct val="150000"/>
              </a:lnSpc>
            </a:pPr>
            <a:endParaRPr lang="fa-IR" sz="2800" b="1" dirty="0" smtClean="0">
              <a:cs typeface="B Nazanin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بنابراین اقتصاد مقاومتی مترادف فرآیند مقاوم‏</a:t>
            </a:r>
            <a:r>
              <a:rPr lang="fa-IR" sz="2800" b="1" dirty="0">
                <a:cs typeface="B Nazanin" pitchFamily="2" charset="-78"/>
              </a:rPr>
              <a:t>سازی </a:t>
            </a:r>
            <a:r>
              <a:rPr lang="fa-IR" sz="2800" b="1" dirty="0" smtClean="0">
                <a:cs typeface="B Nazanin" pitchFamily="2" charset="-78"/>
              </a:rPr>
              <a:t>اقتصاد است که آن نیز منوط به کاهش همه‏جانبة آسیب</a:t>
            </a:r>
            <a:r>
              <a:rPr lang="fa-IR" sz="2800" b="1" dirty="0">
                <a:cs typeface="B Nazanin" pitchFamily="2" charset="-78"/>
              </a:rPr>
              <a:t>‏پذیری‏</a:t>
            </a:r>
            <a:r>
              <a:rPr lang="fa-IR" sz="2800" b="1" dirty="0" smtClean="0">
                <a:cs typeface="B Nazanin" pitchFamily="2" charset="-78"/>
              </a:rPr>
              <a:t>ها می‏باشد.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98072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itchFamily="2" charset="2"/>
              <a:buChar char="q"/>
            </a:pP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تعریف اقتصاد مقاومتی</a:t>
            </a:r>
            <a:endParaRPr lang="fa-IR" sz="28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07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007966"/>
            <a:ext cx="835292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مقاوم‏شدن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اقتصاد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ملی </a:t>
            </a:r>
            <a:r>
              <a:rPr lang="fa-IR" sz="2400" b="1" dirty="0" smtClean="0">
                <a:cs typeface="B Nazanin" pitchFamily="2" charset="-78"/>
              </a:rPr>
              <a:t>منوط به </a:t>
            </a:r>
            <a:r>
              <a:rPr lang="fa-IR" sz="2300" b="1" dirty="0">
                <a:solidFill>
                  <a:srgbClr val="FF0000"/>
                </a:solidFill>
                <a:cs typeface="B Nazanin" pitchFamily="2" charset="-78"/>
              </a:rPr>
              <a:t>کاهش </a:t>
            </a:r>
            <a:r>
              <a:rPr lang="fa-IR" sz="2300" b="1" dirty="0" smtClean="0">
                <a:solidFill>
                  <a:srgbClr val="FF0000"/>
                </a:solidFill>
                <a:cs typeface="B Nazanin" pitchFamily="2" charset="-78"/>
              </a:rPr>
              <a:t>آسیب‏پذیری‌های ناشی </a:t>
            </a:r>
            <a:r>
              <a:rPr lang="fa-IR" sz="2300" b="1" dirty="0">
                <a:solidFill>
                  <a:srgbClr val="FF0000"/>
                </a:solidFill>
                <a:cs typeface="B Nazanin" pitchFamily="2" charset="-78"/>
              </a:rPr>
              <a:t>از </a:t>
            </a:r>
            <a:r>
              <a:rPr lang="fa-IR" sz="2300" b="1" dirty="0" smtClean="0">
                <a:solidFill>
                  <a:srgbClr val="FF0000"/>
                </a:solidFill>
                <a:cs typeface="B Nazanin" pitchFamily="2" charset="-78"/>
              </a:rPr>
              <a:t>دو ناحیه ضعف‌های درونی و عوامل تهدیدزای بیرونی </a:t>
            </a:r>
            <a:r>
              <a:rPr lang="fa-IR" sz="2300" b="1" dirty="0" smtClean="0">
                <a:cs typeface="B Nazanin" pitchFamily="2" charset="-78"/>
              </a:rPr>
              <a:t>می‌باشد.</a:t>
            </a:r>
          </a:p>
        </p:txBody>
      </p:sp>
      <p:sp>
        <p:nvSpPr>
          <p:cNvPr id="5" name="Oval 4"/>
          <p:cNvSpPr/>
          <p:nvPr/>
        </p:nvSpPr>
        <p:spPr>
          <a:xfrm>
            <a:off x="4860032" y="4293096"/>
            <a:ext cx="2664296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Titr" pitchFamily="2" charset="-78"/>
              </a:rPr>
              <a:t>اقتصاد مقاومتی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87624" y="4293096"/>
            <a:ext cx="2664296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Titr" pitchFamily="2" charset="-78"/>
              </a:rPr>
              <a:t>کاهش آسیب‌پذیری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671900" y="4365104"/>
            <a:ext cx="1368152" cy="72008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1640" y="11055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itchFamily="2" charset="2"/>
              <a:buChar char="q"/>
            </a:pP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تجزیه و تحلیل کانون اصلی اقتصاد مقاومتی</a:t>
            </a:r>
            <a:endParaRPr lang="fa-IR" sz="28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26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080007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cs typeface="B Nazanin" pitchFamily="2" charset="-78"/>
              </a:rPr>
              <a:t>برای درک هرچه بهتر از مفهوم آسیب‏ها می‏توان از مبانی مدل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« قوت، ضعف، فرصت، تهدید (</a:t>
            </a:r>
            <a:r>
              <a:rPr lang="en-US" sz="2400" b="1" dirty="0" smtClean="0">
                <a:solidFill>
                  <a:srgbClr val="FF0000"/>
                </a:solidFill>
                <a:cs typeface="B Nazanin" pitchFamily="2" charset="-78"/>
              </a:rPr>
              <a:t>SWOT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)» </a:t>
            </a:r>
            <a:r>
              <a:rPr lang="fa-IR" sz="2400" b="1" dirty="0" smtClean="0">
                <a:cs typeface="B Nazanin" pitchFamily="2" charset="-78"/>
              </a:rPr>
              <a:t>بهره‌گیری کرد. بدین معنا که </a:t>
            </a:r>
          </a:p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    S+O=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امکان نیل به پیشرفت</a:t>
            </a:r>
          </a:p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B Nazanin" pitchFamily="2" charset="-78"/>
              </a:rPr>
              <a:t>    W+T=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آسیب منتج به پسرفت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11055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تجزیه و تحلیل کانون اصلی اقتصاد مقاومتی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(ادامه)</a:t>
            </a:r>
            <a:endParaRPr lang="fa-IR" sz="20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73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5134" y="264097"/>
            <a:ext cx="293735" cy="53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</a:b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2048" y="2132857"/>
            <a:ext cx="8028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7950" algn="ctr" rtl="1">
              <a:lnSpc>
                <a:spcPct val="200000"/>
              </a:lnSpc>
            </a:pP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مقام معظم رهبری در 20 اسفند 1392 به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علل و انگیزه چهارگانه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ابلاغ سیاست‌های اقتصاد مقاومتی اشاره نمودند که علاوه‏بر بیان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توانمندی‏ها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از یک سو دلالت بر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ضعف‏ها 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و از سوی دیگر گویای </a:t>
            </a:r>
            <a:r>
              <a:rPr lang="fa-IR" sz="24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تهدیدات</a:t>
            </a:r>
            <a:r>
              <a:rPr lang="fa-IR" sz="24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 مبتلا‏به اقتصاد کشور می‏باشد و از این بابت حائز اهمیت فراوان است.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1055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تجزیه و تحلیل کانون اصلی اقتصاد مقاومتی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(ادامه)</a:t>
            </a:r>
            <a:endParaRPr lang="fa-IR" sz="20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6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سند" ma:contentTypeID="0x0101007FE2181F53FAD04E8FF94369666CDBE8" ma:contentTypeVersion="0" ma:contentTypeDescription="ایجاد یک سند جدید." ma:contentTypeScope="" ma:versionID="de5b322f19249c481826fe1147d62dee">
  <xsd:schema xmlns:xsd="http://www.w3.org/2001/XMLSchema" xmlns:p="http://schemas.microsoft.com/office/2006/metadata/properties" targetNamespace="http://schemas.microsoft.com/office/2006/metadata/properties" ma:root="true" ma:fieldsID="5df3d89c7c844274ca10ce1e1cf604a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 ma:readOnly="true"/>
        <xsd:element ref="dc:title" minOccurs="0" maxOccurs="1" ma:index="4" ma:displayName="توضيحا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C419171-A2F4-454E-98D3-BA9845F43C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673076-321C-4221-9DD5-C5CCF86C5280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3F613F-1997-4AB1-93BB-16D860EF77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21364</TotalTime>
  <Words>4225</Words>
  <Application>Microsoft Office PowerPoint</Application>
  <PresentationFormat>On-screen Show (4:3)</PresentationFormat>
  <Paragraphs>516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Times New Roman</vt:lpstr>
      <vt:lpstr>Wingdings</vt:lpstr>
      <vt:lpstr>B Nazanin</vt:lpstr>
      <vt:lpstr>SimSun</vt:lpstr>
      <vt:lpstr>Arial</vt:lpstr>
      <vt:lpstr>Tahoma</vt:lpstr>
      <vt:lpstr>B Titr</vt:lpstr>
      <vt:lpstr>B Yagut</vt:lpstr>
      <vt:lpstr>Calibri</vt:lpstr>
      <vt:lpstr>B Koodak</vt:lpstr>
      <vt:lpstr>Office Theme</vt:lpstr>
      <vt:lpstr>Diseño predeterminado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padash-01</dc:creator>
  <cp:lastModifiedBy>Negaran</cp:lastModifiedBy>
  <cp:revision>1931</cp:revision>
  <cp:lastPrinted>2014-04-28T07:35:46Z</cp:lastPrinted>
  <dcterms:created xsi:type="dcterms:W3CDTF">2012-11-11T07:30:16Z</dcterms:created>
  <dcterms:modified xsi:type="dcterms:W3CDTF">2016-04-24T08:36:54Z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0x0101007FE2181F53FAD04E8FF94369666CDBE8</vt:lpwstr>
  </property>
</Properties>
</file>