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0" r:id="rId1"/>
  </p:sldMasterIdLst>
  <p:handoutMasterIdLst>
    <p:handoutMasterId r:id="rId25"/>
  </p:handoutMasterIdLst>
  <p:sldIdLst>
    <p:sldId id="256" r:id="rId2"/>
    <p:sldId id="285" r:id="rId3"/>
    <p:sldId id="262" r:id="rId4"/>
    <p:sldId id="263" r:id="rId5"/>
    <p:sldId id="267" r:id="rId6"/>
    <p:sldId id="268" r:id="rId7"/>
    <p:sldId id="269" r:id="rId8"/>
    <p:sldId id="270" r:id="rId9"/>
    <p:sldId id="271" r:id="rId10"/>
    <p:sldId id="272" r:id="rId11"/>
    <p:sldId id="273" r:id="rId12"/>
    <p:sldId id="274" r:id="rId13"/>
    <p:sldId id="275" r:id="rId14"/>
    <p:sldId id="276" r:id="rId15"/>
    <p:sldId id="277" r:id="rId16"/>
    <p:sldId id="278" r:id="rId17"/>
    <p:sldId id="279" r:id="rId18"/>
    <p:sldId id="280" r:id="rId19"/>
    <p:sldId id="281" r:id="rId20"/>
    <p:sldId id="282" r:id="rId21"/>
    <p:sldId id="283" r:id="rId22"/>
    <p:sldId id="284" r:id="rId23"/>
    <p:sldId id="260" r:id="rId24"/>
  </p:sldIdLst>
  <p:sldSz cx="9144000" cy="6858000" type="screen4x3"/>
  <p:notesSz cx="6858000" cy="9144000"/>
  <p:defaultTextStyle>
    <a:defPPr>
      <a:defRPr lang="fa-IR"/>
    </a:defPPr>
    <a:lvl1pPr algn="r" rtl="0" fontAlgn="base">
      <a:spcBef>
        <a:spcPct val="0"/>
      </a:spcBef>
      <a:spcAft>
        <a:spcPct val="0"/>
      </a:spcAft>
      <a:defRPr kern="1200">
        <a:solidFill>
          <a:schemeClr val="tx1"/>
        </a:solidFill>
        <a:latin typeface="Arial" charset="0"/>
        <a:ea typeface="+mn-ea"/>
        <a:cs typeface="Arial" charset="0"/>
      </a:defRPr>
    </a:lvl1pPr>
    <a:lvl2pPr marL="457200" algn="r" rtl="0" fontAlgn="base">
      <a:spcBef>
        <a:spcPct val="0"/>
      </a:spcBef>
      <a:spcAft>
        <a:spcPct val="0"/>
      </a:spcAft>
      <a:defRPr kern="1200">
        <a:solidFill>
          <a:schemeClr val="tx1"/>
        </a:solidFill>
        <a:latin typeface="Arial" charset="0"/>
        <a:ea typeface="+mn-ea"/>
        <a:cs typeface="Arial" charset="0"/>
      </a:defRPr>
    </a:lvl2pPr>
    <a:lvl3pPr marL="914400" algn="r" rtl="0" fontAlgn="base">
      <a:spcBef>
        <a:spcPct val="0"/>
      </a:spcBef>
      <a:spcAft>
        <a:spcPct val="0"/>
      </a:spcAft>
      <a:defRPr kern="1200">
        <a:solidFill>
          <a:schemeClr val="tx1"/>
        </a:solidFill>
        <a:latin typeface="Arial" charset="0"/>
        <a:ea typeface="+mn-ea"/>
        <a:cs typeface="Arial" charset="0"/>
      </a:defRPr>
    </a:lvl3pPr>
    <a:lvl4pPr marL="1371600" algn="r" rtl="0" fontAlgn="base">
      <a:spcBef>
        <a:spcPct val="0"/>
      </a:spcBef>
      <a:spcAft>
        <a:spcPct val="0"/>
      </a:spcAft>
      <a:defRPr kern="1200">
        <a:solidFill>
          <a:schemeClr val="tx1"/>
        </a:solidFill>
        <a:latin typeface="Arial" charset="0"/>
        <a:ea typeface="+mn-ea"/>
        <a:cs typeface="Arial" charset="0"/>
      </a:defRPr>
    </a:lvl4pPr>
    <a:lvl5pPr marL="1828800" algn="r" rtl="0" fontAlgn="base">
      <a:spcBef>
        <a:spcPct val="0"/>
      </a:spcBef>
      <a:spcAft>
        <a:spcPct val="0"/>
      </a:spcAft>
      <a:defRPr kern="1200">
        <a:solidFill>
          <a:schemeClr val="tx1"/>
        </a:solidFill>
        <a:latin typeface="Arial" charset="0"/>
        <a:ea typeface="+mn-ea"/>
        <a:cs typeface="Arial" charset="0"/>
      </a:defRPr>
    </a:lvl5pPr>
    <a:lvl6pPr marL="2286000" algn="r" defTabSz="914400" rtl="1" eaLnBrk="1" latinLnBrk="0" hangingPunct="1">
      <a:defRPr kern="1200">
        <a:solidFill>
          <a:schemeClr val="tx1"/>
        </a:solidFill>
        <a:latin typeface="Arial" charset="0"/>
        <a:ea typeface="+mn-ea"/>
        <a:cs typeface="Arial" charset="0"/>
      </a:defRPr>
    </a:lvl6pPr>
    <a:lvl7pPr marL="2743200" algn="r" defTabSz="914400" rtl="1" eaLnBrk="1" latinLnBrk="0" hangingPunct="1">
      <a:defRPr kern="1200">
        <a:solidFill>
          <a:schemeClr val="tx1"/>
        </a:solidFill>
        <a:latin typeface="Arial" charset="0"/>
        <a:ea typeface="+mn-ea"/>
        <a:cs typeface="Arial" charset="0"/>
      </a:defRPr>
    </a:lvl7pPr>
    <a:lvl8pPr marL="3200400" algn="r" defTabSz="914400" rtl="1" eaLnBrk="1" latinLnBrk="0" hangingPunct="1">
      <a:defRPr kern="1200">
        <a:solidFill>
          <a:schemeClr val="tx1"/>
        </a:solidFill>
        <a:latin typeface="Arial" charset="0"/>
        <a:ea typeface="+mn-ea"/>
        <a:cs typeface="Arial" charset="0"/>
      </a:defRPr>
    </a:lvl8pPr>
    <a:lvl9pPr marL="3657600" algn="r" defTabSz="914400" rtl="1"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23E1A"/>
    <a:srgbClr val="92D05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1" autoAdjust="0"/>
    <p:restoredTop sz="94718" autoAdjust="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rtl="1" fontAlgn="auto">
              <a:spcBef>
                <a:spcPts val="0"/>
              </a:spcBef>
              <a:spcAft>
                <a:spcPts val="0"/>
              </a:spcAft>
              <a:defRPr sz="1200">
                <a:latin typeface="+mn-lt"/>
                <a:cs typeface="+mn-cs"/>
              </a:defRPr>
            </a:lvl1pPr>
          </a:lstStyle>
          <a:p>
            <a:pPr>
              <a:defRPr/>
            </a:pPr>
            <a:endParaRPr lang="fa-IR"/>
          </a:p>
        </p:txBody>
      </p:sp>
      <p:sp>
        <p:nvSpPr>
          <p:cNvPr id="3" name="Date Placeholder 2"/>
          <p:cNvSpPr>
            <a:spLocks noGrp="1"/>
          </p:cNvSpPr>
          <p:nvPr>
            <p:ph type="dt" sz="quarter" idx="1"/>
          </p:nvPr>
        </p:nvSpPr>
        <p:spPr>
          <a:xfrm>
            <a:off x="1588" y="0"/>
            <a:ext cx="2971800" cy="457200"/>
          </a:xfrm>
          <a:prstGeom prst="rect">
            <a:avLst/>
          </a:prstGeom>
        </p:spPr>
        <p:txBody>
          <a:bodyPr vert="horz" lIns="91440" tIns="45720" rIns="91440" bIns="45720" rtlCol="1"/>
          <a:lstStyle>
            <a:lvl1pPr algn="l" rtl="1" fontAlgn="auto">
              <a:spcBef>
                <a:spcPts val="0"/>
              </a:spcBef>
              <a:spcAft>
                <a:spcPts val="0"/>
              </a:spcAft>
              <a:defRPr sz="1200">
                <a:latin typeface="+mn-lt"/>
                <a:cs typeface="+mn-cs"/>
              </a:defRPr>
            </a:lvl1pPr>
          </a:lstStyle>
          <a:p>
            <a:pPr>
              <a:defRPr/>
            </a:pPr>
            <a:fld id="{5572EBC8-F800-4A87-9157-7614C3099968}" type="datetimeFigureOut">
              <a:rPr lang="fa-IR"/>
              <a:pPr>
                <a:defRPr/>
              </a:pPr>
              <a:t>1435/02/01</a:t>
            </a:fld>
            <a:endParaRPr lang="fa-IR"/>
          </a:p>
        </p:txBody>
      </p:sp>
      <p:sp>
        <p:nvSpPr>
          <p:cNvPr id="4" name="Footer Placeholder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rtl="1" fontAlgn="auto">
              <a:spcBef>
                <a:spcPts val="0"/>
              </a:spcBef>
              <a:spcAft>
                <a:spcPts val="0"/>
              </a:spcAft>
              <a:defRPr sz="1200">
                <a:latin typeface="+mn-lt"/>
                <a:cs typeface="+mn-cs"/>
              </a:defRPr>
            </a:lvl1pPr>
          </a:lstStyle>
          <a:p>
            <a:pPr>
              <a:defRPr/>
            </a:pPr>
            <a:endParaRPr lang="fa-IR"/>
          </a:p>
        </p:txBody>
      </p:sp>
      <p:sp>
        <p:nvSpPr>
          <p:cNvPr id="5" name="Slide Number Placeholder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rtl="1" fontAlgn="auto">
              <a:spcBef>
                <a:spcPts val="0"/>
              </a:spcBef>
              <a:spcAft>
                <a:spcPts val="0"/>
              </a:spcAft>
              <a:defRPr sz="1200">
                <a:latin typeface="+mn-lt"/>
                <a:cs typeface="+mn-cs"/>
              </a:defRPr>
            </a:lvl1pPr>
          </a:lstStyle>
          <a:p>
            <a:pPr>
              <a:defRPr/>
            </a:pPr>
            <a:fld id="{E15A2F2E-633E-487C-B599-125CC1E35D60}" type="slidenum">
              <a:rPr lang="fa-IR"/>
              <a:pPr>
                <a:defRPr/>
              </a:pPr>
              <a:t>‹#›</a:t>
            </a:fld>
            <a:endParaRPr lang="fa-IR"/>
          </a:p>
        </p:txBody>
      </p:sp>
    </p:spTree>
    <p:extLst>
      <p:ext uri="{BB962C8B-B14F-4D97-AF65-F5344CB8AC3E}">
        <p14:creationId xmlns:p14="http://schemas.microsoft.com/office/powerpoint/2010/main" xmlns="" val="209272068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fontAlgn="auto">
              <a:spcBef>
                <a:spcPts val="0"/>
              </a:spcBef>
              <a:spcAft>
                <a:spcPts val="0"/>
              </a:spcAft>
              <a:defRPr/>
            </a:pPr>
            <a:endParaRPr lang="en-US"/>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fontAlgn="auto">
              <a:spcBef>
                <a:spcPts val="0"/>
              </a:spcBef>
              <a:spcAft>
                <a:spcPts val="0"/>
              </a:spcAft>
              <a:defRPr/>
            </a:pPr>
            <a:endParaRPr lang="en-US"/>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fontAlgn="auto">
              <a:spcBef>
                <a:spcPts val="0"/>
              </a:spcBef>
              <a:spcAft>
                <a:spcPts val="0"/>
              </a:spcAft>
              <a:defRPr/>
            </a:pPr>
            <a:endParaRPr lang="en-US"/>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fontAlgn="auto">
              <a:spcBef>
                <a:spcPts val="0"/>
              </a:spcBef>
              <a:spcAft>
                <a:spcPts val="0"/>
              </a:spcAft>
              <a:defRPr/>
            </a:pPr>
            <a:endParaRPr lang="en-US"/>
          </a:p>
        </p:txBody>
      </p:sp>
      <p:sp>
        <p:nvSpPr>
          <p:cNvPr id="10" name="Straight Connector 9"/>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rtl="1" fontAlgn="auto">
              <a:spcBef>
                <a:spcPts val="0"/>
              </a:spcBef>
              <a:spcAft>
                <a:spcPts val="0"/>
              </a:spcAft>
              <a:defRPr/>
            </a:pPr>
            <a:endParaRPr lang="en-US">
              <a:latin typeface="+mn-lt"/>
              <a:cs typeface="+mn-cs"/>
            </a:endParaRPr>
          </a:p>
        </p:txBody>
      </p:sp>
      <p:sp>
        <p:nvSpPr>
          <p:cNvPr id="11" name="Straight Connector 10"/>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rtl="1" fontAlgn="auto">
              <a:spcBef>
                <a:spcPts val="0"/>
              </a:spcBef>
              <a:spcAft>
                <a:spcPts val="0"/>
              </a:spcAft>
              <a:defRPr/>
            </a:pPr>
            <a:endParaRPr lang="en-US">
              <a:latin typeface="+mn-lt"/>
              <a:cs typeface="+mn-cs"/>
            </a:endParaRPr>
          </a:p>
        </p:txBody>
      </p:sp>
      <p:sp>
        <p:nvSpPr>
          <p:cNvPr id="12" name="Straight Connector 11"/>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rtl="1" fontAlgn="auto">
              <a:spcBef>
                <a:spcPts val="0"/>
              </a:spcBef>
              <a:spcAft>
                <a:spcPts val="0"/>
              </a:spcAft>
              <a:defRPr/>
            </a:pPr>
            <a:endParaRPr lang="en-US">
              <a:latin typeface="+mn-lt"/>
              <a:cs typeface="+mn-cs"/>
            </a:endParaRPr>
          </a:p>
        </p:txBody>
      </p:sp>
      <p:sp>
        <p:nvSpPr>
          <p:cNvPr id="13" name="Straight Connector 12"/>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rtl="1" fontAlgn="auto">
              <a:spcBef>
                <a:spcPts val="0"/>
              </a:spcBef>
              <a:spcAft>
                <a:spcPts val="0"/>
              </a:spcAft>
              <a:defRPr/>
            </a:pPr>
            <a:endParaRPr lang="en-US">
              <a:latin typeface="+mn-lt"/>
              <a:cs typeface="+mn-cs"/>
            </a:endParaRPr>
          </a:p>
        </p:txBody>
      </p:sp>
      <p:sp>
        <p:nvSpPr>
          <p:cNvPr id="14" name="Straight Connector 13"/>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rtl="1" fontAlgn="auto">
              <a:spcBef>
                <a:spcPts val="0"/>
              </a:spcBef>
              <a:spcAft>
                <a:spcPts val="0"/>
              </a:spcAft>
              <a:defRPr/>
            </a:pPr>
            <a:endParaRPr lang="en-US">
              <a:latin typeface="+mn-lt"/>
              <a:cs typeface="+mn-cs"/>
            </a:endParaRPr>
          </a:p>
        </p:txBody>
      </p:sp>
      <p:sp>
        <p:nvSpPr>
          <p:cNvPr id="15" name="Straight Connector 14"/>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rtl="1" fontAlgn="auto">
              <a:spcBef>
                <a:spcPts val="0"/>
              </a:spcBef>
              <a:spcAft>
                <a:spcPts val="0"/>
              </a:spcAft>
              <a:defRPr/>
            </a:pPr>
            <a:endParaRPr lang="en-US">
              <a:latin typeface="+mn-lt"/>
              <a:cs typeface="+mn-cs"/>
            </a:endParaRPr>
          </a:p>
        </p:txBody>
      </p:sp>
      <p:sp>
        <p:nvSpPr>
          <p:cNvPr id="16" name="Rectangle 15"/>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fontAlgn="auto">
              <a:spcBef>
                <a:spcPts val="0"/>
              </a:spcBef>
              <a:spcAft>
                <a:spcPts val="0"/>
              </a:spcAft>
              <a:defRPr/>
            </a:pPr>
            <a:endParaRPr lang="en-US" dirty="0"/>
          </a:p>
        </p:txBody>
      </p:sp>
      <p:sp>
        <p:nvSpPr>
          <p:cNvPr id="17" name="Oval 16"/>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fontAlgn="auto">
              <a:spcBef>
                <a:spcPts val="0"/>
              </a:spcBef>
              <a:spcAft>
                <a:spcPts val="0"/>
              </a:spcAft>
              <a:defRPr/>
            </a:pPr>
            <a:endParaRPr lang="en-US" dirty="0"/>
          </a:p>
        </p:txBody>
      </p:sp>
      <p:sp>
        <p:nvSpPr>
          <p:cNvPr id="18" name="Oval 17"/>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fontAlgn="auto">
              <a:spcBef>
                <a:spcPts val="0"/>
              </a:spcBef>
              <a:spcAft>
                <a:spcPts val="0"/>
              </a:spcAft>
              <a:defRPr/>
            </a:pPr>
            <a:endParaRPr lang="en-US" dirty="0"/>
          </a:p>
        </p:txBody>
      </p:sp>
      <p:sp>
        <p:nvSpPr>
          <p:cNvPr id="19" name="Oval 18"/>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fontAlgn="auto">
              <a:spcBef>
                <a:spcPts val="0"/>
              </a:spcBef>
              <a:spcAft>
                <a:spcPts val="0"/>
              </a:spcAft>
              <a:defRPr/>
            </a:pPr>
            <a:endParaRPr lang="en-US" dirty="0"/>
          </a:p>
        </p:txBody>
      </p:sp>
      <p:sp>
        <p:nvSpPr>
          <p:cNvPr id="20" name="Oval 19"/>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fontAlgn="auto">
              <a:spcBef>
                <a:spcPts val="0"/>
              </a:spcBef>
              <a:spcAft>
                <a:spcPts val="0"/>
              </a:spcAft>
              <a:defRPr/>
            </a:pPr>
            <a:endParaRPr lang="en-US" dirty="0"/>
          </a:p>
        </p:txBody>
      </p:sp>
      <p:sp>
        <p:nvSpPr>
          <p:cNvPr id="21" name="Oval 20"/>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fontAlgn="auto">
              <a:spcBef>
                <a:spcPts val="0"/>
              </a:spcBef>
              <a:spcAft>
                <a:spcPts val="0"/>
              </a:spcAft>
              <a:defRPr/>
            </a:pPr>
            <a:endParaRPr lang="en-US" dirty="0"/>
          </a:p>
        </p:txBody>
      </p:sp>
      <p:sp>
        <p:nvSpPr>
          <p:cNvPr id="8" name="Title 7"/>
          <p:cNvSpPr>
            <a:spLocks noGrp="1"/>
          </p:cNvSpPr>
          <p:nvPr>
            <p:ph type="ctrTitle"/>
          </p:nvPr>
        </p:nvSpPr>
        <p:spPr>
          <a:xfrm>
            <a:off x="2286000" y="3124200"/>
            <a:ext cx="6172200" cy="1894362"/>
          </a:xfrm>
        </p:spPr>
        <p:txBody>
          <a:bodyPr/>
          <a:lstStyle>
            <a:lvl1pPr>
              <a:defRPr b="1"/>
            </a:lvl1pPr>
          </a:lstStyle>
          <a:p>
            <a:r>
              <a:rPr lang="en-US" smtClean="0"/>
              <a:t>Click to edit Master title style</a:t>
            </a:r>
            <a:endParaRPr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22" name="Date Placeholder 27"/>
          <p:cNvSpPr>
            <a:spLocks noGrp="1"/>
          </p:cNvSpPr>
          <p:nvPr>
            <p:ph type="dt" sz="half" idx="10"/>
          </p:nvPr>
        </p:nvSpPr>
        <p:spPr bwMode="auto">
          <a:xfrm rot="5400000">
            <a:off x="7764463" y="1174750"/>
            <a:ext cx="2286000" cy="381000"/>
          </a:xfrm>
        </p:spPr>
        <p:txBody>
          <a:bodyPr/>
          <a:lstStyle>
            <a:lvl1pPr>
              <a:defRPr/>
            </a:lvl1pPr>
          </a:lstStyle>
          <a:p>
            <a:pPr>
              <a:defRPr/>
            </a:pPr>
            <a:fld id="{12DD775C-F57F-4675-A9EE-4C929E57BF36}" type="datetimeFigureOut">
              <a:rPr lang="fa-IR"/>
              <a:pPr>
                <a:defRPr/>
              </a:pPr>
              <a:t>1435/02/01</a:t>
            </a:fld>
            <a:endParaRPr lang="fa-IR"/>
          </a:p>
        </p:txBody>
      </p:sp>
      <p:sp>
        <p:nvSpPr>
          <p:cNvPr id="23" name="Footer Placeholder 16"/>
          <p:cNvSpPr>
            <a:spLocks noGrp="1"/>
          </p:cNvSpPr>
          <p:nvPr>
            <p:ph type="ftr" sz="quarter" idx="11"/>
          </p:nvPr>
        </p:nvSpPr>
        <p:spPr bwMode="auto">
          <a:xfrm rot="5400000">
            <a:off x="7077076" y="4181475"/>
            <a:ext cx="3657600" cy="384175"/>
          </a:xfrm>
        </p:spPr>
        <p:txBody>
          <a:bodyPr/>
          <a:lstStyle>
            <a:lvl1pPr>
              <a:defRPr/>
            </a:lvl1pPr>
          </a:lstStyle>
          <a:p>
            <a:pPr>
              <a:defRPr/>
            </a:pPr>
            <a:endParaRPr lang="fa-IR"/>
          </a:p>
        </p:txBody>
      </p:sp>
      <p:sp>
        <p:nvSpPr>
          <p:cNvPr id="24" name="Slide Number Placeholder 28"/>
          <p:cNvSpPr>
            <a:spLocks noGrp="1"/>
          </p:cNvSpPr>
          <p:nvPr>
            <p:ph type="sldNum" sz="quarter" idx="12"/>
          </p:nvPr>
        </p:nvSpPr>
        <p:spPr bwMode="auto">
          <a:xfrm>
            <a:off x="1325563" y="4929188"/>
            <a:ext cx="609600" cy="517525"/>
          </a:xfrm>
        </p:spPr>
        <p:txBody>
          <a:bodyPr/>
          <a:lstStyle>
            <a:lvl1pPr>
              <a:defRPr/>
            </a:lvl1pPr>
          </a:lstStyle>
          <a:p>
            <a:pPr>
              <a:defRPr/>
            </a:pPr>
            <a:fld id="{5976AE9C-71B3-4358-96DE-C55303E32CB8}" type="slidenum">
              <a:rPr lang="fa-IR"/>
              <a:pPr>
                <a:defRPr/>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A49C6834-1848-4320-803B-AB05591B4B70}" type="datetimeFigureOut">
              <a:rPr lang="fa-IR"/>
              <a:pPr>
                <a:defRPr/>
              </a:pPr>
              <a:t>1435/02/01</a:t>
            </a:fld>
            <a:endParaRPr lang="fa-IR"/>
          </a:p>
        </p:txBody>
      </p:sp>
      <p:sp>
        <p:nvSpPr>
          <p:cNvPr id="5" name="Footer Placeholder 2"/>
          <p:cNvSpPr>
            <a:spLocks noGrp="1"/>
          </p:cNvSpPr>
          <p:nvPr>
            <p:ph type="ftr" sz="quarter" idx="11"/>
          </p:nvPr>
        </p:nvSpPr>
        <p:spPr/>
        <p:txBody>
          <a:bodyPr/>
          <a:lstStyle>
            <a:lvl1pPr>
              <a:defRPr/>
            </a:lvl1pPr>
          </a:lstStyle>
          <a:p>
            <a:pPr>
              <a:defRPr/>
            </a:pPr>
            <a:endParaRPr lang="fa-IR"/>
          </a:p>
        </p:txBody>
      </p:sp>
      <p:sp>
        <p:nvSpPr>
          <p:cNvPr id="6" name="Slide Number Placeholder 22"/>
          <p:cNvSpPr>
            <a:spLocks noGrp="1"/>
          </p:cNvSpPr>
          <p:nvPr>
            <p:ph type="sldNum" sz="quarter" idx="12"/>
          </p:nvPr>
        </p:nvSpPr>
        <p:spPr/>
        <p:txBody>
          <a:bodyPr/>
          <a:lstStyle>
            <a:lvl1pPr>
              <a:defRPr/>
            </a:lvl1pPr>
          </a:lstStyle>
          <a:p>
            <a:pPr>
              <a:defRPr/>
            </a:pPr>
            <a:fld id="{B5A75DB6-CB5D-4EB8-A55A-6E9A7FDA2C5C}" type="slidenum">
              <a:rPr lang="fa-IR"/>
              <a:pPr>
                <a:defRPr/>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7285BD1F-3EC8-4AD4-A9DE-DC27DC94C390}" type="datetimeFigureOut">
              <a:rPr lang="fa-IR"/>
              <a:pPr>
                <a:defRPr/>
              </a:pPr>
              <a:t>1435/02/01</a:t>
            </a:fld>
            <a:endParaRPr lang="fa-IR"/>
          </a:p>
        </p:txBody>
      </p:sp>
      <p:sp>
        <p:nvSpPr>
          <p:cNvPr id="5" name="Footer Placeholder 2"/>
          <p:cNvSpPr>
            <a:spLocks noGrp="1"/>
          </p:cNvSpPr>
          <p:nvPr>
            <p:ph type="ftr" sz="quarter" idx="11"/>
          </p:nvPr>
        </p:nvSpPr>
        <p:spPr/>
        <p:txBody>
          <a:bodyPr/>
          <a:lstStyle>
            <a:lvl1pPr>
              <a:defRPr/>
            </a:lvl1pPr>
          </a:lstStyle>
          <a:p>
            <a:pPr>
              <a:defRPr/>
            </a:pPr>
            <a:endParaRPr lang="fa-IR"/>
          </a:p>
        </p:txBody>
      </p:sp>
      <p:sp>
        <p:nvSpPr>
          <p:cNvPr id="6" name="Slide Number Placeholder 22"/>
          <p:cNvSpPr>
            <a:spLocks noGrp="1"/>
          </p:cNvSpPr>
          <p:nvPr>
            <p:ph type="sldNum" sz="quarter" idx="12"/>
          </p:nvPr>
        </p:nvSpPr>
        <p:spPr/>
        <p:txBody>
          <a:bodyPr/>
          <a:lstStyle>
            <a:lvl1pPr>
              <a:defRPr/>
            </a:lvl1pPr>
          </a:lstStyle>
          <a:p>
            <a:pPr>
              <a:defRPr/>
            </a:pPr>
            <a:fld id="{6BDB0598-10BE-4A73-8F93-A19205B6F43B}" type="slidenum">
              <a:rPr lang="fa-IR"/>
              <a:pPr>
                <a:defRPr/>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457200" y="1600200"/>
            <a:ext cx="7467600" cy="487375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p:txBody>
          <a:bodyPr rtlCol="0"/>
          <a:lstStyle>
            <a:lvl1pPr>
              <a:defRPr/>
            </a:lvl1pPr>
          </a:lstStyle>
          <a:p>
            <a:pPr>
              <a:defRPr/>
            </a:pPr>
            <a:fld id="{A5AC51B3-682B-46B5-89E7-9D06F7A96B41}" type="datetimeFigureOut">
              <a:rPr lang="fa-IR"/>
              <a:pPr>
                <a:defRPr/>
              </a:pPr>
              <a:t>1435/02/01</a:t>
            </a:fld>
            <a:endParaRPr lang="fa-IR"/>
          </a:p>
        </p:txBody>
      </p:sp>
      <p:sp>
        <p:nvSpPr>
          <p:cNvPr id="5" name="Slide Number Placeholder 8"/>
          <p:cNvSpPr>
            <a:spLocks noGrp="1"/>
          </p:cNvSpPr>
          <p:nvPr>
            <p:ph type="sldNum" sz="quarter" idx="11"/>
          </p:nvPr>
        </p:nvSpPr>
        <p:spPr/>
        <p:txBody>
          <a:bodyPr rtlCol="0"/>
          <a:lstStyle>
            <a:lvl1pPr>
              <a:defRPr/>
            </a:lvl1pPr>
          </a:lstStyle>
          <a:p>
            <a:pPr>
              <a:defRPr/>
            </a:pPr>
            <a:fld id="{78892896-0FA3-40C1-82D0-947EC71AA74D}" type="slidenum">
              <a:rPr lang="fa-IR"/>
              <a:pPr>
                <a:defRPr/>
              </a:pPr>
              <a:t>‹#›</a:t>
            </a:fld>
            <a:endParaRPr lang="fa-IR"/>
          </a:p>
        </p:txBody>
      </p:sp>
      <p:sp>
        <p:nvSpPr>
          <p:cNvPr id="6" name="Footer Placeholder 9"/>
          <p:cNvSpPr>
            <a:spLocks noGrp="1"/>
          </p:cNvSpPr>
          <p:nvPr>
            <p:ph type="ftr" sz="quarter" idx="12"/>
          </p:nvPr>
        </p:nvSpPr>
        <p:spPr/>
        <p:txBody>
          <a:bodyPr rtlCol="0"/>
          <a:lstStyle>
            <a:lvl1pPr>
              <a:defRPr/>
            </a:lvl1pPr>
          </a:lstStyle>
          <a:p>
            <a:pPr>
              <a:defRPr/>
            </a:pPr>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fontAlgn="auto">
              <a:spcBef>
                <a:spcPts val="0"/>
              </a:spcBef>
              <a:spcAft>
                <a:spcPts val="0"/>
              </a:spcAft>
              <a:defRPr/>
            </a:pPr>
            <a:endParaRPr lang="en-US"/>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fontAlgn="auto">
              <a:spcBef>
                <a:spcPts val="0"/>
              </a:spcBef>
              <a:spcAft>
                <a:spcPts val="0"/>
              </a:spcAft>
              <a:defRPr/>
            </a:pPr>
            <a:endParaRPr lang="en-US"/>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fontAlgn="auto">
              <a:spcBef>
                <a:spcPts val="0"/>
              </a:spcBef>
              <a:spcAft>
                <a:spcPts val="0"/>
              </a:spcAft>
              <a:defRPr/>
            </a:pPr>
            <a:endParaRPr lang="en-US"/>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fontAlgn="auto">
              <a:spcBef>
                <a:spcPts val="0"/>
              </a:spcBef>
              <a:spcAft>
                <a:spcPts val="0"/>
              </a:spcAft>
              <a:defRPr/>
            </a:pPr>
            <a:endParaRPr lang="en-US"/>
          </a:p>
        </p:txBody>
      </p:sp>
      <p:sp>
        <p:nvSpPr>
          <p:cNvPr id="8" name="Straight Connector 7"/>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rtl="1" fontAlgn="auto">
              <a:spcBef>
                <a:spcPts val="0"/>
              </a:spcBef>
              <a:spcAft>
                <a:spcPts val="0"/>
              </a:spcAft>
              <a:defRPr/>
            </a:pPr>
            <a:endParaRPr lang="en-US">
              <a:latin typeface="+mn-lt"/>
              <a:cs typeface="+mn-cs"/>
            </a:endParaRPr>
          </a:p>
        </p:txBody>
      </p:sp>
      <p:sp>
        <p:nvSpPr>
          <p:cNvPr id="9" name="Straight Connector 8"/>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rtl="1" fontAlgn="auto">
              <a:spcBef>
                <a:spcPts val="0"/>
              </a:spcBef>
              <a:spcAft>
                <a:spcPts val="0"/>
              </a:spcAft>
              <a:defRPr/>
            </a:pPr>
            <a:endParaRPr lang="en-US">
              <a:latin typeface="+mn-lt"/>
              <a:cs typeface="+mn-cs"/>
            </a:endParaRPr>
          </a:p>
        </p:txBody>
      </p:sp>
      <p:sp>
        <p:nvSpPr>
          <p:cNvPr id="10" name="Straight Connector 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rtl="1" fontAlgn="auto">
              <a:spcBef>
                <a:spcPts val="0"/>
              </a:spcBef>
              <a:spcAft>
                <a:spcPts val="0"/>
              </a:spcAft>
              <a:defRPr/>
            </a:pPr>
            <a:endParaRPr lang="en-US">
              <a:latin typeface="+mn-lt"/>
              <a:cs typeface="+mn-cs"/>
            </a:endParaRPr>
          </a:p>
        </p:txBody>
      </p:sp>
      <p:sp>
        <p:nvSpPr>
          <p:cNvPr id="11" name="Straight Connector 10"/>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rtl="1" fontAlgn="auto">
              <a:spcBef>
                <a:spcPts val="0"/>
              </a:spcBef>
              <a:spcAft>
                <a:spcPts val="0"/>
              </a:spcAft>
              <a:defRPr/>
            </a:pPr>
            <a:endParaRPr lang="en-US">
              <a:latin typeface="+mn-lt"/>
              <a:cs typeface="+mn-cs"/>
            </a:endParaRPr>
          </a:p>
        </p:txBody>
      </p:sp>
      <p:sp>
        <p:nvSpPr>
          <p:cNvPr id="12" name="Straight Connector 11"/>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rtl="1" fontAlgn="auto">
              <a:spcBef>
                <a:spcPts val="0"/>
              </a:spcBef>
              <a:spcAft>
                <a:spcPts val="0"/>
              </a:spcAft>
              <a:defRPr/>
            </a:pPr>
            <a:endParaRPr lang="en-US">
              <a:latin typeface="+mn-lt"/>
              <a:cs typeface="+mn-cs"/>
            </a:endParaRPr>
          </a:p>
        </p:txBody>
      </p:sp>
      <p:sp>
        <p:nvSpPr>
          <p:cNvPr id="13" name="Rectangle 12"/>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fontAlgn="auto">
              <a:spcBef>
                <a:spcPts val="0"/>
              </a:spcBef>
              <a:spcAft>
                <a:spcPts val="0"/>
              </a:spcAft>
              <a:defRPr/>
            </a:pPr>
            <a:endParaRPr lang="en-US" dirty="0"/>
          </a:p>
        </p:txBody>
      </p:sp>
      <p:sp>
        <p:nvSpPr>
          <p:cNvPr id="14" name="Oval 13"/>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fontAlgn="auto">
              <a:spcBef>
                <a:spcPts val="0"/>
              </a:spcBef>
              <a:spcAft>
                <a:spcPts val="0"/>
              </a:spcAft>
              <a:defRPr/>
            </a:pPr>
            <a:endParaRPr lang="en-US" dirty="0"/>
          </a:p>
        </p:txBody>
      </p:sp>
      <p:sp>
        <p:nvSpPr>
          <p:cNvPr id="15" name="Oval 14"/>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fontAlgn="auto">
              <a:spcBef>
                <a:spcPts val="0"/>
              </a:spcBef>
              <a:spcAft>
                <a:spcPts val="0"/>
              </a:spcAft>
              <a:defRPr/>
            </a:pPr>
            <a:endParaRPr lang="en-US" dirty="0"/>
          </a:p>
        </p:txBody>
      </p:sp>
      <p:sp>
        <p:nvSpPr>
          <p:cNvPr id="16" name="Oval 15"/>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fontAlgn="auto">
              <a:spcBef>
                <a:spcPts val="0"/>
              </a:spcBef>
              <a:spcAft>
                <a:spcPts val="0"/>
              </a:spcAft>
              <a:defRPr/>
            </a:pPr>
            <a:endParaRPr lang="en-US" dirty="0"/>
          </a:p>
        </p:txBody>
      </p:sp>
      <p:sp>
        <p:nvSpPr>
          <p:cNvPr id="17" name="Oval 16"/>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fontAlgn="auto">
              <a:spcBef>
                <a:spcPts val="0"/>
              </a:spcBef>
              <a:spcAft>
                <a:spcPts val="0"/>
              </a:spcAft>
              <a:defRPr/>
            </a:pPr>
            <a:endParaRPr lang="en-US" dirty="0"/>
          </a:p>
        </p:txBody>
      </p:sp>
      <p:sp>
        <p:nvSpPr>
          <p:cNvPr id="18" name="Oval 17"/>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fontAlgn="auto">
              <a:spcBef>
                <a:spcPts val="0"/>
              </a:spcBef>
              <a:spcAft>
                <a:spcPts val="0"/>
              </a:spcAft>
              <a:defRPr/>
            </a:pPr>
            <a:endParaRPr lang="en-US" dirty="0"/>
          </a:p>
        </p:txBody>
      </p:sp>
      <p:sp>
        <p:nvSpPr>
          <p:cNvPr id="19" name="Straight Connector 18"/>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rtl="1"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lang="en-US" smtClean="0"/>
              <a:t>Click to edit Master title style</a:t>
            </a:r>
            <a:endParaRPr lang="en-US"/>
          </a:p>
        </p:txBody>
      </p:sp>
      <p:sp>
        <p:nvSpPr>
          <p:cNvPr id="3" name="Text Placeholder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0" name="Date Placeholder 3"/>
          <p:cNvSpPr>
            <a:spLocks noGrp="1"/>
          </p:cNvSpPr>
          <p:nvPr>
            <p:ph type="dt" sz="half" idx="10"/>
          </p:nvPr>
        </p:nvSpPr>
        <p:spPr bwMode="auto">
          <a:xfrm rot="5400000">
            <a:off x="7762875" y="1169988"/>
            <a:ext cx="2286000" cy="381000"/>
          </a:xfrm>
        </p:spPr>
        <p:txBody>
          <a:bodyPr/>
          <a:lstStyle>
            <a:lvl1pPr>
              <a:defRPr/>
            </a:lvl1pPr>
          </a:lstStyle>
          <a:p>
            <a:pPr>
              <a:defRPr/>
            </a:pPr>
            <a:fld id="{8BEB9A96-D25C-476D-AC7D-D71FCEC58B81}" type="datetimeFigureOut">
              <a:rPr lang="fa-IR"/>
              <a:pPr>
                <a:defRPr/>
              </a:pPr>
              <a:t>1435/02/01</a:t>
            </a:fld>
            <a:endParaRPr lang="fa-IR"/>
          </a:p>
        </p:txBody>
      </p:sp>
      <p:sp>
        <p:nvSpPr>
          <p:cNvPr id="21" name="Footer Placeholder 4"/>
          <p:cNvSpPr>
            <a:spLocks noGrp="1"/>
          </p:cNvSpPr>
          <p:nvPr>
            <p:ph type="ftr" sz="quarter" idx="11"/>
          </p:nvPr>
        </p:nvSpPr>
        <p:spPr bwMode="auto">
          <a:xfrm rot="5400000">
            <a:off x="7077076" y="4178300"/>
            <a:ext cx="3657600" cy="384175"/>
          </a:xfrm>
        </p:spPr>
        <p:txBody>
          <a:bodyPr/>
          <a:lstStyle>
            <a:lvl1pPr>
              <a:defRPr/>
            </a:lvl1pPr>
          </a:lstStyle>
          <a:p>
            <a:pPr>
              <a:defRPr/>
            </a:pPr>
            <a:endParaRPr lang="fa-IR"/>
          </a:p>
        </p:txBody>
      </p:sp>
      <p:sp>
        <p:nvSpPr>
          <p:cNvPr id="22" name="Slide Number Placeholder 5"/>
          <p:cNvSpPr>
            <a:spLocks noGrp="1"/>
          </p:cNvSpPr>
          <p:nvPr>
            <p:ph type="sldNum" sz="quarter" idx="12"/>
          </p:nvPr>
        </p:nvSpPr>
        <p:spPr bwMode="auto">
          <a:xfrm>
            <a:off x="1339850" y="4929188"/>
            <a:ext cx="609600" cy="517525"/>
          </a:xfrm>
        </p:spPr>
        <p:txBody>
          <a:bodyPr/>
          <a:lstStyle>
            <a:lvl1pPr>
              <a:defRPr/>
            </a:lvl1pPr>
          </a:lstStyle>
          <a:p>
            <a:pPr>
              <a:defRPr/>
            </a:pPr>
            <a:fld id="{AA98244B-3EB0-493F-99C5-24FEAFF98889}" type="slidenum">
              <a:rPr lang="fa-IR"/>
              <a:pPr>
                <a:defRPr/>
              </a:pPr>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457200"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270248"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3CA1B790-0EE3-40E6-9DE8-2F2B425876D2}" type="datetimeFigureOut">
              <a:rPr lang="fa-IR"/>
              <a:pPr>
                <a:defRPr/>
              </a:pPr>
              <a:t>1435/02/01</a:t>
            </a:fld>
            <a:endParaRPr lang="fa-IR"/>
          </a:p>
        </p:txBody>
      </p:sp>
      <p:sp>
        <p:nvSpPr>
          <p:cNvPr id="6" name="Footer Placeholder 2"/>
          <p:cNvSpPr>
            <a:spLocks noGrp="1"/>
          </p:cNvSpPr>
          <p:nvPr>
            <p:ph type="ftr" sz="quarter" idx="11"/>
          </p:nvPr>
        </p:nvSpPr>
        <p:spPr/>
        <p:txBody>
          <a:bodyPr/>
          <a:lstStyle>
            <a:lvl1pPr>
              <a:defRPr/>
            </a:lvl1pPr>
          </a:lstStyle>
          <a:p>
            <a:pPr>
              <a:defRPr/>
            </a:pPr>
            <a:endParaRPr lang="fa-IR"/>
          </a:p>
        </p:txBody>
      </p:sp>
      <p:sp>
        <p:nvSpPr>
          <p:cNvPr id="7" name="Slide Number Placeholder 22"/>
          <p:cNvSpPr>
            <a:spLocks noGrp="1"/>
          </p:cNvSpPr>
          <p:nvPr>
            <p:ph type="sldNum" sz="quarter" idx="12"/>
          </p:nvPr>
        </p:nvSpPr>
        <p:spPr/>
        <p:txBody>
          <a:bodyPr/>
          <a:lstStyle>
            <a:lvl1pPr>
              <a:defRPr/>
            </a:lvl1pPr>
          </a:lstStyle>
          <a:p>
            <a:pPr>
              <a:defRPr/>
            </a:pPr>
            <a:fld id="{EA78C229-6B62-4CC1-A240-45FC61657064}" type="slidenum">
              <a:rPr lang="fa-IR"/>
              <a:pPr>
                <a:defRPr/>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457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37197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7" name="Date Placeholder 13"/>
          <p:cNvSpPr>
            <a:spLocks noGrp="1"/>
          </p:cNvSpPr>
          <p:nvPr>
            <p:ph type="dt" sz="half" idx="10"/>
          </p:nvPr>
        </p:nvSpPr>
        <p:spPr/>
        <p:txBody>
          <a:bodyPr/>
          <a:lstStyle>
            <a:lvl1pPr>
              <a:defRPr/>
            </a:lvl1pPr>
          </a:lstStyle>
          <a:p>
            <a:pPr>
              <a:defRPr/>
            </a:pPr>
            <a:fld id="{2A775C92-2689-499D-B2EF-158E643A2B14}" type="datetimeFigureOut">
              <a:rPr lang="fa-IR"/>
              <a:pPr>
                <a:defRPr/>
              </a:pPr>
              <a:t>1435/02/01</a:t>
            </a:fld>
            <a:endParaRPr lang="fa-IR"/>
          </a:p>
        </p:txBody>
      </p:sp>
      <p:sp>
        <p:nvSpPr>
          <p:cNvPr id="8" name="Footer Placeholder 2"/>
          <p:cNvSpPr>
            <a:spLocks noGrp="1"/>
          </p:cNvSpPr>
          <p:nvPr>
            <p:ph type="ftr" sz="quarter" idx="11"/>
          </p:nvPr>
        </p:nvSpPr>
        <p:spPr/>
        <p:txBody>
          <a:bodyPr/>
          <a:lstStyle>
            <a:lvl1pPr>
              <a:defRPr/>
            </a:lvl1pPr>
          </a:lstStyle>
          <a:p>
            <a:pPr>
              <a:defRPr/>
            </a:pPr>
            <a:endParaRPr lang="fa-IR"/>
          </a:p>
        </p:txBody>
      </p:sp>
      <p:sp>
        <p:nvSpPr>
          <p:cNvPr id="9" name="Slide Number Placeholder 22"/>
          <p:cNvSpPr>
            <a:spLocks noGrp="1"/>
          </p:cNvSpPr>
          <p:nvPr>
            <p:ph type="sldNum" sz="quarter" idx="12"/>
          </p:nvPr>
        </p:nvSpPr>
        <p:spPr/>
        <p:txBody>
          <a:bodyPr/>
          <a:lstStyle>
            <a:lvl1pPr>
              <a:defRPr/>
            </a:lvl1pPr>
          </a:lstStyle>
          <a:p>
            <a:pPr>
              <a:defRPr/>
            </a:pPr>
            <a:fld id="{E5EBF7EE-01B1-4493-9537-40927360ADCD}" type="slidenum">
              <a:rPr lang="fa-IR"/>
              <a:pPr>
                <a:defRPr/>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5"/>
          <p:cNvSpPr>
            <a:spLocks noGrp="1"/>
          </p:cNvSpPr>
          <p:nvPr>
            <p:ph type="dt" sz="half" idx="10"/>
          </p:nvPr>
        </p:nvSpPr>
        <p:spPr/>
        <p:txBody>
          <a:bodyPr rtlCol="0"/>
          <a:lstStyle>
            <a:lvl1pPr>
              <a:defRPr/>
            </a:lvl1pPr>
          </a:lstStyle>
          <a:p>
            <a:pPr>
              <a:defRPr/>
            </a:pPr>
            <a:fld id="{1143DC9F-61FF-46DA-A46E-8420B2EA0EBD}" type="datetimeFigureOut">
              <a:rPr lang="fa-IR"/>
              <a:pPr>
                <a:defRPr/>
              </a:pPr>
              <a:t>1435/02/01</a:t>
            </a:fld>
            <a:endParaRPr lang="fa-IR"/>
          </a:p>
        </p:txBody>
      </p:sp>
      <p:sp>
        <p:nvSpPr>
          <p:cNvPr id="4" name="Slide Number Placeholder 6"/>
          <p:cNvSpPr>
            <a:spLocks noGrp="1"/>
          </p:cNvSpPr>
          <p:nvPr>
            <p:ph type="sldNum" sz="quarter" idx="11"/>
          </p:nvPr>
        </p:nvSpPr>
        <p:spPr/>
        <p:txBody>
          <a:bodyPr rtlCol="0"/>
          <a:lstStyle>
            <a:lvl1pPr>
              <a:defRPr/>
            </a:lvl1pPr>
          </a:lstStyle>
          <a:p>
            <a:pPr>
              <a:defRPr/>
            </a:pPr>
            <a:fld id="{C99DC4B5-58E7-48CA-87CF-AA3E91C19352}" type="slidenum">
              <a:rPr lang="fa-IR"/>
              <a:pPr>
                <a:defRPr/>
              </a:pPr>
              <a:t>‹#›</a:t>
            </a:fld>
            <a:endParaRPr lang="fa-IR"/>
          </a:p>
        </p:txBody>
      </p:sp>
      <p:sp>
        <p:nvSpPr>
          <p:cNvPr id="5" name="Footer Placeholder 7"/>
          <p:cNvSpPr>
            <a:spLocks noGrp="1"/>
          </p:cNvSpPr>
          <p:nvPr>
            <p:ph type="ftr" sz="quarter" idx="12"/>
          </p:nvPr>
        </p:nvSpPr>
        <p:spPr/>
        <p:txBody>
          <a:bodyPr rtlCol="0"/>
          <a:lstStyle>
            <a:lvl1pPr>
              <a:defRPr/>
            </a:lvl1pPr>
          </a:lstStyle>
          <a:p>
            <a:pPr>
              <a:defRPr/>
            </a:pPr>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29F55B74-2960-4670-91A2-527590E00A61}" type="datetimeFigureOut">
              <a:rPr lang="fa-IR"/>
              <a:pPr>
                <a:defRPr/>
              </a:pPr>
              <a:t>1435/02/01</a:t>
            </a:fld>
            <a:endParaRPr lang="fa-IR"/>
          </a:p>
        </p:txBody>
      </p:sp>
      <p:sp>
        <p:nvSpPr>
          <p:cNvPr id="3" name="Footer Placeholder 2"/>
          <p:cNvSpPr>
            <a:spLocks noGrp="1"/>
          </p:cNvSpPr>
          <p:nvPr>
            <p:ph type="ftr" sz="quarter" idx="11"/>
          </p:nvPr>
        </p:nvSpPr>
        <p:spPr/>
        <p:txBody>
          <a:bodyPr/>
          <a:lstStyle>
            <a:lvl1pPr>
              <a:defRPr/>
            </a:lvl1pPr>
          </a:lstStyle>
          <a:p>
            <a:pPr>
              <a:defRPr/>
            </a:pPr>
            <a:endParaRPr lang="fa-IR"/>
          </a:p>
        </p:txBody>
      </p:sp>
      <p:sp>
        <p:nvSpPr>
          <p:cNvPr id="4" name="Slide Number Placeholder 22"/>
          <p:cNvSpPr>
            <a:spLocks noGrp="1"/>
          </p:cNvSpPr>
          <p:nvPr>
            <p:ph type="sldNum" sz="quarter" idx="12"/>
          </p:nvPr>
        </p:nvSpPr>
        <p:spPr/>
        <p:txBody>
          <a:bodyPr/>
          <a:lstStyle>
            <a:lvl1pPr>
              <a:defRPr/>
            </a:lvl1pPr>
          </a:lstStyle>
          <a:p>
            <a:pPr>
              <a:defRPr/>
            </a:pPr>
            <a:fld id="{6E64FCBE-6083-499D-8047-0C61F7745419}" type="slidenum">
              <a:rPr lang="fa-IR"/>
              <a:pPr>
                <a:defRPr/>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rtl="1" fontAlgn="auto">
              <a:spcBef>
                <a:spcPts val="0"/>
              </a:spcBef>
              <a:spcAft>
                <a:spcPts val="0"/>
              </a:spcAft>
              <a:defRPr/>
            </a:pPr>
            <a:endParaRPr lang="en-US" dirty="0">
              <a:latin typeface="+mn-lt"/>
              <a:cs typeface="+mn-cs"/>
            </a:endParaRPr>
          </a:p>
        </p:txBody>
      </p:sp>
      <p:sp>
        <p:nvSpPr>
          <p:cNvPr id="6" name="Straight Connector 5"/>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rtl="1" fontAlgn="auto">
              <a:spcBef>
                <a:spcPts val="0"/>
              </a:spcBef>
              <a:spcAft>
                <a:spcPts val="0"/>
              </a:spcAft>
              <a:defRPr/>
            </a:pPr>
            <a:endParaRPr lang="en-US" dirty="0">
              <a:latin typeface="+mn-lt"/>
              <a:cs typeface="+mn-cs"/>
            </a:endParaRPr>
          </a:p>
        </p:txBody>
      </p:sp>
      <p:sp>
        <p:nvSpPr>
          <p:cNvPr id="7" name="Straight Connector 6"/>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rtl="1" fontAlgn="auto">
              <a:spcBef>
                <a:spcPts val="0"/>
              </a:spcBef>
              <a:spcAft>
                <a:spcPts val="0"/>
              </a:spcAft>
              <a:defRPr/>
            </a:pPr>
            <a:endParaRPr lang="en-US" dirty="0">
              <a:latin typeface="+mn-lt"/>
              <a:cs typeface="+mn-cs"/>
            </a:endParaRPr>
          </a:p>
        </p:txBody>
      </p:sp>
      <p:sp>
        <p:nvSpPr>
          <p:cNvPr id="8" name="Straight Connector 7"/>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rtl="1" fontAlgn="auto">
              <a:spcBef>
                <a:spcPts val="0"/>
              </a:spcBef>
              <a:spcAft>
                <a:spcPts val="0"/>
              </a:spcAft>
              <a:defRPr/>
            </a:pPr>
            <a:endParaRPr lang="en-US">
              <a:latin typeface="+mn-lt"/>
              <a:cs typeface="+mn-cs"/>
            </a:endParaRPr>
          </a:p>
        </p:txBody>
      </p:sp>
      <p:sp>
        <p:nvSpPr>
          <p:cNvPr id="9" name="Rectangle 8"/>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fontAlgn="auto">
              <a:spcBef>
                <a:spcPts val="0"/>
              </a:spcBef>
              <a:spcAft>
                <a:spcPts val="0"/>
              </a:spcAft>
              <a:defRPr/>
            </a:pPr>
            <a:endParaRPr lang="en-US"/>
          </a:p>
        </p:txBody>
      </p:sp>
      <p:sp>
        <p:nvSpPr>
          <p:cNvPr id="10" name="Straight Connector 9"/>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rtl="1" fontAlgn="auto">
              <a:spcBef>
                <a:spcPts val="0"/>
              </a:spcBef>
              <a:spcAft>
                <a:spcPts val="0"/>
              </a:spcAft>
              <a:defRPr/>
            </a:pPr>
            <a:endParaRPr lang="en-US">
              <a:latin typeface="+mn-lt"/>
              <a:cs typeface="+mn-cs"/>
            </a:endParaRPr>
          </a:p>
        </p:txBody>
      </p:sp>
      <p:sp>
        <p:nvSpPr>
          <p:cNvPr id="11" name="Oval 10"/>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fontAlgn="auto">
              <a:spcBef>
                <a:spcPts val="0"/>
              </a:spcBef>
              <a:spcAft>
                <a:spcPts val="0"/>
              </a:spcAft>
              <a:defRPr/>
            </a:pPr>
            <a:endParaRPr lang="en-US" dirty="0"/>
          </a:p>
        </p:txBody>
      </p:sp>
      <p:sp>
        <p:nvSpPr>
          <p:cNvPr id="2" name="Title 1"/>
          <p:cNvSpPr>
            <a:spLocks noGrp="1"/>
          </p:cNvSpPr>
          <p:nvPr>
            <p:ph type="title"/>
          </p:nvPr>
        </p:nvSpPr>
        <p:spPr>
          <a:xfrm rot="5400000">
            <a:off x="3371850" y="3200400"/>
            <a:ext cx="6309360" cy="457200"/>
          </a:xfrm>
        </p:spPr>
        <p:txBody>
          <a:bodyPr/>
          <a:lstStyle>
            <a:lvl1pPr algn="l">
              <a:buNone/>
              <a:defRPr sz="2000" b="1" cap="small" baseline="0"/>
            </a:lvl1pPr>
          </a:lstStyle>
          <a:p>
            <a:r>
              <a:rPr lang="en-US" smtClean="0"/>
              <a:t>Click to edit Master title style</a:t>
            </a:r>
            <a:endParaRPr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8" name="Content Placeholder 17"/>
          <p:cNvSpPr>
            <a:spLocks noGrp="1"/>
          </p:cNvSpPr>
          <p:nvPr>
            <p:ph sz="quarter" idx="1"/>
          </p:nvPr>
        </p:nvSpPr>
        <p:spPr>
          <a:xfrm>
            <a:off x="304800" y="274320"/>
            <a:ext cx="5638800" cy="6327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Date Placeholder 20"/>
          <p:cNvSpPr>
            <a:spLocks noGrp="1"/>
          </p:cNvSpPr>
          <p:nvPr>
            <p:ph type="dt" sz="half" idx="10"/>
          </p:nvPr>
        </p:nvSpPr>
        <p:spPr/>
        <p:txBody>
          <a:bodyPr rtlCol="0"/>
          <a:lstStyle>
            <a:lvl1pPr>
              <a:defRPr/>
            </a:lvl1pPr>
          </a:lstStyle>
          <a:p>
            <a:pPr>
              <a:defRPr/>
            </a:pPr>
            <a:fld id="{D931E70B-27AD-4158-8330-48B660647DDA}" type="datetimeFigureOut">
              <a:rPr lang="fa-IR"/>
              <a:pPr>
                <a:defRPr/>
              </a:pPr>
              <a:t>1435/02/01</a:t>
            </a:fld>
            <a:endParaRPr lang="fa-IR"/>
          </a:p>
        </p:txBody>
      </p:sp>
      <p:sp>
        <p:nvSpPr>
          <p:cNvPr id="13" name="Slide Number Placeholder 21"/>
          <p:cNvSpPr>
            <a:spLocks noGrp="1"/>
          </p:cNvSpPr>
          <p:nvPr>
            <p:ph type="sldNum" sz="quarter" idx="11"/>
          </p:nvPr>
        </p:nvSpPr>
        <p:spPr/>
        <p:txBody>
          <a:bodyPr rtlCol="0"/>
          <a:lstStyle>
            <a:lvl1pPr>
              <a:defRPr/>
            </a:lvl1pPr>
          </a:lstStyle>
          <a:p>
            <a:pPr>
              <a:defRPr/>
            </a:pPr>
            <a:fld id="{FAA6744B-F829-4199-9B9D-106F99B35E57}" type="slidenum">
              <a:rPr lang="fa-IR"/>
              <a:pPr>
                <a:defRPr/>
              </a:pPr>
              <a:t>‹#›</a:t>
            </a:fld>
            <a:endParaRPr lang="fa-IR"/>
          </a:p>
        </p:txBody>
      </p:sp>
      <p:sp>
        <p:nvSpPr>
          <p:cNvPr id="14" name="Footer Placeholder 22"/>
          <p:cNvSpPr>
            <a:spLocks noGrp="1"/>
          </p:cNvSpPr>
          <p:nvPr>
            <p:ph type="ftr" sz="quarter" idx="12"/>
          </p:nvPr>
        </p:nvSpPr>
        <p:spPr/>
        <p:txBody>
          <a:bodyPr rtlCol="0"/>
          <a:lstStyle>
            <a:lvl1pPr>
              <a:defRPr/>
            </a:lvl1pPr>
          </a:lstStyle>
          <a:p>
            <a:pPr>
              <a:defRPr/>
            </a:pPr>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rtl="1" fontAlgn="auto">
              <a:spcBef>
                <a:spcPts val="0"/>
              </a:spcBef>
              <a:spcAft>
                <a:spcPts val="0"/>
              </a:spcAft>
              <a:defRPr/>
            </a:pPr>
            <a:endParaRPr lang="en-US">
              <a:latin typeface="+mn-lt"/>
              <a:cs typeface="+mn-cs"/>
            </a:endParaRPr>
          </a:p>
        </p:txBody>
      </p:sp>
      <p:sp>
        <p:nvSpPr>
          <p:cNvPr id="6" name="Oval 5"/>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fontAlgn="auto">
              <a:spcBef>
                <a:spcPts val="0"/>
              </a:spcBef>
              <a:spcAft>
                <a:spcPts val="0"/>
              </a:spcAft>
              <a:defRPr/>
            </a:pPr>
            <a:endParaRPr lang="en-US" dirty="0"/>
          </a:p>
        </p:txBody>
      </p:sp>
      <p:sp>
        <p:nvSpPr>
          <p:cNvPr id="7" name="Straight Connector 6"/>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rtl="1" fontAlgn="auto">
              <a:spcBef>
                <a:spcPts val="0"/>
              </a:spcBef>
              <a:spcAft>
                <a:spcPts val="0"/>
              </a:spcAft>
              <a:defRPr/>
            </a:pPr>
            <a:endParaRPr lang="en-US">
              <a:latin typeface="+mn-lt"/>
              <a:cs typeface="+mn-cs"/>
            </a:endParaRPr>
          </a:p>
        </p:txBody>
      </p:sp>
      <p:sp>
        <p:nvSpPr>
          <p:cNvPr id="8" name="Rectangle 7"/>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fontAlgn="auto">
              <a:spcBef>
                <a:spcPts val="0"/>
              </a:spcBef>
              <a:spcAft>
                <a:spcPts val="0"/>
              </a:spcAft>
              <a:defRPr/>
            </a:pPr>
            <a:endParaRPr lang="en-US"/>
          </a:p>
        </p:txBody>
      </p:sp>
      <p:sp>
        <p:nvSpPr>
          <p:cNvPr id="9" name="Straight Connector 8"/>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rtl="1" fontAlgn="auto">
              <a:spcBef>
                <a:spcPts val="0"/>
              </a:spcBef>
              <a:spcAft>
                <a:spcPts val="0"/>
              </a:spcAft>
              <a:defRPr/>
            </a:pPr>
            <a:endParaRPr lang="en-US">
              <a:latin typeface="+mn-lt"/>
              <a:cs typeface="+mn-cs"/>
            </a:endParaRPr>
          </a:p>
        </p:txBody>
      </p:sp>
      <p:sp>
        <p:nvSpPr>
          <p:cNvPr id="10" name="Straight Connector 9"/>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rtl="1" fontAlgn="auto">
              <a:spcBef>
                <a:spcPts val="0"/>
              </a:spcBef>
              <a:spcAft>
                <a:spcPts val="0"/>
              </a:spcAft>
              <a:defRPr/>
            </a:pPr>
            <a:endParaRPr lang="en-US" dirty="0">
              <a:latin typeface="+mn-lt"/>
              <a:cs typeface="+mn-cs"/>
            </a:endParaRPr>
          </a:p>
        </p:txBody>
      </p:sp>
      <p:sp>
        <p:nvSpPr>
          <p:cNvPr id="11" name="Straight Connector 10"/>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rtl="1" fontAlgn="auto">
              <a:spcBef>
                <a:spcPts val="0"/>
              </a:spcBef>
              <a:spcAft>
                <a:spcPts val="0"/>
              </a:spcAft>
              <a:defRPr/>
            </a:pPr>
            <a:endParaRPr lang="en-US" dirty="0">
              <a:latin typeface="+mn-lt"/>
              <a:cs typeface="+mn-cs"/>
            </a:endParaRPr>
          </a:p>
        </p:txBody>
      </p:sp>
      <p:sp>
        <p:nvSpPr>
          <p:cNvPr id="2" name="Title 1"/>
          <p:cNvSpPr>
            <a:spLocks noGrp="1"/>
          </p:cNvSpPr>
          <p:nvPr>
            <p:ph type="title"/>
          </p:nvPr>
        </p:nvSpPr>
        <p:spPr>
          <a:xfrm rot="5400000">
            <a:off x="3350133" y="3200400"/>
            <a:ext cx="6309360" cy="457200"/>
          </a:xfrm>
        </p:spPr>
        <p:txBody>
          <a:bodyPr/>
          <a:lstStyle>
            <a:lvl1pPr algn="l">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n-US" smtClean="0"/>
              <a:t>Click to edit Master text styles</a:t>
            </a:r>
          </a:p>
        </p:txBody>
      </p:sp>
      <p:sp>
        <p:nvSpPr>
          <p:cNvPr id="12" name="Date Placeholder 16"/>
          <p:cNvSpPr>
            <a:spLocks noGrp="1"/>
          </p:cNvSpPr>
          <p:nvPr>
            <p:ph type="dt" sz="half" idx="10"/>
          </p:nvPr>
        </p:nvSpPr>
        <p:spPr/>
        <p:txBody>
          <a:bodyPr rtlCol="0"/>
          <a:lstStyle>
            <a:lvl1pPr>
              <a:defRPr/>
            </a:lvl1pPr>
          </a:lstStyle>
          <a:p>
            <a:pPr>
              <a:defRPr/>
            </a:pPr>
            <a:fld id="{F6B49072-DD45-4003-907F-883E3C13AAA8}" type="datetimeFigureOut">
              <a:rPr lang="fa-IR"/>
              <a:pPr>
                <a:defRPr/>
              </a:pPr>
              <a:t>1435/02/01</a:t>
            </a:fld>
            <a:endParaRPr lang="fa-IR"/>
          </a:p>
        </p:txBody>
      </p:sp>
      <p:sp>
        <p:nvSpPr>
          <p:cNvPr id="13" name="Slide Number Placeholder 17"/>
          <p:cNvSpPr>
            <a:spLocks noGrp="1"/>
          </p:cNvSpPr>
          <p:nvPr>
            <p:ph type="sldNum" sz="quarter" idx="11"/>
          </p:nvPr>
        </p:nvSpPr>
        <p:spPr/>
        <p:txBody>
          <a:bodyPr rtlCol="0"/>
          <a:lstStyle>
            <a:lvl1pPr>
              <a:defRPr/>
            </a:lvl1pPr>
          </a:lstStyle>
          <a:p>
            <a:pPr>
              <a:defRPr/>
            </a:pPr>
            <a:fld id="{4B7AD47C-B782-4BB3-8717-599D7641A735}" type="slidenum">
              <a:rPr lang="fa-IR"/>
              <a:pPr>
                <a:defRPr/>
              </a:pPr>
              <a:t>‹#›</a:t>
            </a:fld>
            <a:endParaRPr lang="fa-IR"/>
          </a:p>
        </p:txBody>
      </p:sp>
      <p:sp>
        <p:nvSpPr>
          <p:cNvPr id="14" name="Footer Placeholder 20"/>
          <p:cNvSpPr>
            <a:spLocks noGrp="1"/>
          </p:cNvSpPr>
          <p:nvPr>
            <p:ph type="ftr" sz="quarter" idx="12"/>
          </p:nvPr>
        </p:nvSpPr>
        <p:spPr/>
        <p:txBody>
          <a:bodyPr rtlCol="0"/>
          <a:lstStyle>
            <a:lvl1pPr>
              <a:defRPr/>
            </a:lvl1pPr>
          </a:lstStyle>
          <a:p>
            <a:pPr>
              <a:defRPr/>
            </a:pPr>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rtl="1" fontAlgn="auto">
              <a:spcBef>
                <a:spcPts val="0"/>
              </a:spcBef>
              <a:spcAft>
                <a:spcPts val="0"/>
              </a:spcAft>
              <a:defRPr/>
            </a:pPr>
            <a:endParaRPr lang="en-US" dirty="0">
              <a:latin typeface="+mn-lt"/>
              <a:cs typeface="+mn-cs"/>
            </a:endParaRPr>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lang="en-US" smtClean="0"/>
              <a:t>Click to edit Master title style</a:t>
            </a:r>
            <a:endParaRPr lang="en-US"/>
          </a:p>
        </p:txBody>
      </p:sp>
      <p:sp>
        <p:nvSpPr>
          <p:cNvPr id="1028" name="Text Placeholder 12"/>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rot="5400000">
            <a:off x="7589045" y="1081881"/>
            <a:ext cx="2011362" cy="384175"/>
          </a:xfrm>
          <a:prstGeom prst="rect">
            <a:avLst/>
          </a:prstGeom>
        </p:spPr>
        <p:txBody>
          <a:bodyPr vert="horz" anchor="ctr" anchorCtr="0"/>
          <a:lstStyle>
            <a:lvl1pPr algn="r" rtl="1" eaLnBrk="1" fontAlgn="auto" latinLnBrk="0" hangingPunct="1">
              <a:spcBef>
                <a:spcPts val="0"/>
              </a:spcBef>
              <a:spcAft>
                <a:spcPts val="0"/>
              </a:spcAft>
              <a:defRPr kumimoji="0" sz="1200">
                <a:solidFill>
                  <a:schemeClr val="tx2"/>
                </a:solidFill>
                <a:latin typeface="+mn-lt"/>
                <a:cs typeface="+mn-cs"/>
              </a:defRPr>
            </a:lvl1pPr>
          </a:lstStyle>
          <a:p>
            <a:pPr>
              <a:defRPr/>
            </a:pPr>
            <a:fld id="{04A77746-9731-4907-9827-CC53617D361C}" type="datetimeFigureOut">
              <a:rPr lang="fa-IR"/>
              <a:pPr>
                <a:defRPr/>
              </a:pPr>
              <a:t>1435/02/01</a:t>
            </a:fld>
            <a:endParaRPr lang="fa-IR"/>
          </a:p>
        </p:txBody>
      </p:sp>
      <p:sp>
        <p:nvSpPr>
          <p:cNvPr id="3" name="Footer Placeholder 2"/>
          <p:cNvSpPr>
            <a:spLocks noGrp="1"/>
          </p:cNvSpPr>
          <p:nvPr>
            <p:ph type="ftr" sz="quarter" idx="3"/>
          </p:nvPr>
        </p:nvSpPr>
        <p:spPr>
          <a:xfrm rot="5400000">
            <a:off x="6989763" y="3736975"/>
            <a:ext cx="3200400" cy="365125"/>
          </a:xfrm>
          <a:prstGeom prst="rect">
            <a:avLst/>
          </a:prstGeom>
        </p:spPr>
        <p:txBody>
          <a:bodyPr vert="horz" anchor="ctr" anchorCtr="0"/>
          <a:lstStyle>
            <a:lvl1pPr algn="l" rtl="1" eaLnBrk="1" fontAlgn="auto" latinLnBrk="0" hangingPunct="1">
              <a:spcBef>
                <a:spcPts val="0"/>
              </a:spcBef>
              <a:spcAft>
                <a:spcPts val="0"/>
              </a:spcAft>
              <a:defRPr kumimoji="0" sz="1200">
                <a:solidFill>
                  <a:schemeClr val="tx2"/>
                </a:solidFill>
                <a:latin typeface="+mn-lt"/>
                <a:cs typeface="+mn-cs"/>
              </a:defRPr>
            </a:lvl1pPr>
          </a:lstStyle>
          <a:p>
            <a:pPr>
              <a:defRPr/>
            </a:pPr>
            <a:endParaRPr lang="fa-I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rtl="1" fontAlgn="auto">
              <a:spcBef>
                <a:spcPts val="0"/>
              </a:spcBef>
              <a:spcAft>
                <a:spcPts val="0"/>
              </a:spcAft>
              <a:defRPr/>
            </a:pPr>
            <a:endParaRPr lang="en-US">
              <a:latin typeface="+mn-lt"/>
              <a:cs typeface="+mn-cs"/>
            </a:endParaRPr>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rtl="1" fontAlgn="auto">
              <a:spcBef>
                <a:spcPts val="0"/>
              </a:spcBef>
              <a:spcAft>
                <a:spcPts val="0"/>
              </a:spcAft>
              <a:defRPr/>
            </a:pPr>
            <a:endParaRPr lang="en-US">
              <a:latin typeface="+mn-lt"/>
              <a:cs typeface="+mn-cs"/>
            </a:endParaRPr>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fontAlgn="auto">
              <a:spcBef>
                <a:spcPts val="0"/>
              </a:spcBef>
              <a:spcAft>
                <a:spcPts val="0"/>
              </a:spcAft>
              <a:defRPr/>
            </a:pPr>
            <a:endParaRPr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rtl="1" fontAlgn="auto">
              <a:spcBef>
                <a:spcPts val="0"/>
              </a:spcBef>
              <a:spcAft>
                <a:spcPts val="0"/>
              </a:spcAft>
              <a:defRPr/>
            </a:pPr>
            <a:endParaRPr lang="en-US">
              <a:latin typeface="+mn-lt"/>
              <a:cs typeface="+mn-cs"/>
            </a:endParaRPr>
          </a:p>
        </p:txBody>
      </p:sp>
      <p:sp>
        <p:nvSpPr>
          <p:cNvPr id="12" name="Oval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fontAlgn="auto">
              <a:spcBef>
                <a:spcPts val="0"/>
              </a:spcBef>
              <a:spcAft>
                <a:spcPts val="0"/>
              </a:spcAft>
              <a:defRPr/>
            </a:pPr>
            <a:endParaRPr lang="en-US" dirty="0"/>
          </a:p>
        </p:txBody>
      </p:sp>
      <p:sp>
        <p:nvSpPr>
          <p:cNvPr id="23" name="Slide Number Placeholder 22"/>
          <p:cNvSpPr>
            <a:spLocks noGrp="1"/>
          </p:cNvSpPr>
          <p:nvPr>
            <p:ph type="sldNum" sz="quarter" idx="4"/>
          </p:nvPr>
        </p:nvSpPr>
        <p:spPr>
          <a:xfrm>
            <a:off x="8129588" y="5734050"/>
            <a:ext cx="609600" cy="520700"/>
          </a:xfrm>
          <a:prstGeom prst="rect">
            <a:avLst/>
          </a:prstGeom>
        </p:spPr>
        <p:txBody>
          <a:bodyPr vert="horz" anchor="ctr"/>
          <a:lstStyle>
            <a:lvl1pPr algn="ctr" rtl="1" eaLnBrk="1" fontAlgn="auto" latinLnBrk="0" hangingPunct="1">
              <a:spcBef>
                <a:spcPts val="0"/>
              </a:spcBef>
              <a:spcAft>
                <a:spcPts val="0"/>
              </a:spcAft>
              <a:defRPr kumimoji="0" sz="1400" b="1">
                <a:solidFill>
                  <a:srgbClr val="FFFFFF"/>
                </a:solidFill>
                <a:latin typeface="+mn-lt"/>
                <a:cs typeface="+mn-cs"/>
              </a:defRPr>
            </a:lvl1pPr>
          </a:lstStyle>
          <a:p>
            <a:pPr>
              <a:defRPr/>
            </a:pPr>
            <a:fld id="{A3FCB9A5-15C1-4B4E-8F52-961C21B084C5}" type="slidenum">
              <a:rPr lang="fa-IR"/>
              <a:pPr>
                <a:defRPr/>
              </a:pPr>
              <a:t>‹#›</a:t>
            </a:fld>
            <a:endParaRPr lang="fa-IR"/>
          </a:p>
        </p:txBody>
      </p:sp>
    </p:spTree>
  </p:cSld>
  <p:clrMap bg1="lt1" tx1="dk1" bg2="lt2" tx2="dk2" accent1="accent1" accent2="accent2" accent3="accent3" accent4="accent4" accent5="accent5" accent6="accent6" hlink="hlink" folHlink="folHlink"/>
  <p:sldLayoutIdLst>
    <p:sldLayoutId id="2147483879" r:id="rId1"/>
    <p:sldLayoutId id="2147483880" r:id="rId2"/>
    <p:sldLayoutId id="2147483881" r:id="rId3"/>
    <p:sldLayoutId id="2147483878" r:id="rId4"/>
    <p:sldLayoutId id="2147483877" r:id="rId5"/>
    <p:sldLayoutId id="2147483882" r:id="rId6"/>
    <p:sldLayoutId id="2147483876" r:id="rId7"/>
    <p:sldLayoutId id="2147483883" r:id="rId8"/>
    <p:sldLayoutId id="2147483884" r:id="rId9"/>
    <p:sldLayoutId id="2147483875" r:id="rId10"/>
    <p:sldLayoutId id="2147483874" r:id="rId11"/>
  </p:sldLayoutIdLst>
  <p:txStyles>
    <p:titleStyle>
      <a:lvl1pPr algn="l" rtl="1" eaLnBrk="1" fontAlgn="base" hangingPunct="1">
        <a:spcBef>
          <a:spcPct val="0"/>
        </a:spcBef>
        <a:spcAft>
          <a:spcPct val="0"/>
        </a:spcAft>
        <a:defRPr sz="3000" kern="1200" cap="small">
          <a:solidFill>
            <a:schemeClr val="tx2"/>
          </a:solidFill>
          <a:latin typeface="+mj-lt"/>
          <a:ea typeface="+mj-ea"/>
          <a:cs typeface="+mj-cs"/>
        </a:defRPr>
      </a:lvl1pPr>
      <a:lvl2pPr algn="l" rtl="1" eaLnBrk="1" fontAlgn="base" hangingPunct="1">
        <a:spcBef>
          <a:spcPct val="0"/>
        </a:spcBef>
        <a:spcAft>
          <a:spcPct val="0"/>
        </a:spcAft>
        <a:defRPr sz="3000">
          <a:solidFill>
            <a:schemeClr val="tx2"/>
          </a:solidFill>
          <a:latin typeface="Century Schoolbook" pitchFamily="18" charset="0"/>
          <a:cs typeface="Times New Roman" pitchFamily="18" charset="0"/>
        </a:defRPr>
      </a:lvl2pPr>
      <a:lvl3pPr algn="l" rtl="1" eaLnBrk="1" fontAlgn="base" hangingPunct="1">
        <a:spcBef>
          <a:spcPct val="0"/>
        </a:spcBef>
        <a:spcAft>
          <a:spcPct val="0"/>
        </a:spcAft>
        <a:defRPr sz="3000">
          <a:solidFill>
            <a:schemeClr val="tx2"/>
          </a:solidFill>
          <a:latin typeface="Century Schoolbook" pitchFamily="18" charset="0"/>
          <a:cs typeface="Times New Roman" pitchFamily="18" charset="0"/>
        </a:defRPr>
      </a:lvl3pPr>
      <a:lvl4pPr algn="l" rtl="1" eaLnBrk="1" fontAlgn="base" hangingPunct="1">
        <a:spcBef>
          <a:spcPct val="0"/>
        </a:spcBef>
        <a:spcAft>
          <a:spcPct val="0"/>
        </a:spcAft>
        <a:defRPr sz="3000">
          <a:solidFill>
            <a:schemeClr val="tx2"/>
          </a:solidFill>
          <a:latin typeface="Century Schoolbook" pitchFamily="18" charset="0"/>
          <a:cs typeface="Times New Roman" pitchFamily="18" charset="0"/>
        </a:defRPr>
      </a:lvl4pPr>
      <a:lvl5pPr algn="l" rtl="1" eaLnBrk="1" fontAlgn="base" hangingPunct="1">
        <a:spcBef>
          <a:spcPct val="0"/>
        </a:spcBef>
        <a:spcAft>
          <a:spcPct val="0"/>
        </a:spcAft>
        <a:defRPr sz="3000">
          <a:solidFill>
            <a:schemeClr val="tx2"/>
          </a:solidFill>
          <a:latin typeface="Century Schoolbook" pitchFamily="18" charset="0"/>
          <a:cs typeface="Times New Roman" pitchFamily="18" charset="0"/>
        </a:defRPr>
      </a:lvl5pPr>
      <a:lvl6pPr marL="457200" algn="l" rtl="1" eaLnBrk="1" fontAlgn="base" hangingPunct="1">
        <a:spcBef>
          <a:spcPct val="0"/>
        </a:spcBef>
        <a:spcAft>
          <a:spcPct val="0"/>
        </a:spcAft>
        <a:defRPr sz="3000">
          <a:solidFill>
            <a:schemeClr val="tx2"/>
          </a:solidFill>
          <a:latin typeface="Century Schoolbook" pitchFamily="18" charset="0"/>
          <a:cs typeface="Times New Roman" pitchFamily="18" charset="0"/>
        </a:defRPr>
      </a:lvl6pPr>
      <a:lvl7pPr marL="914400" algn="l" rtl="1" eaLnBrk="1" fontAlgn="base" hangingPunct="1">
        <a:spcBef>
          <a:spcPct val="0"/>
        </a:spcBef>
        <a:spcAft>
          <a:spcPct val="0"/>
        </a:spcAft>
        <a:defRPr sz="3000">
          <a:solidFill>
            <a:schemeClr val="tx2"/>
          </a:solidFill>
          <a:latin typeface="Century Schoolbook" pitchFamily="18" charset="0"/>
          <a:cs typeface="Times New Roman" pitchFamily="18" charset="0"/>
        </a:defRPr>
      </a:lvl7pPr>
      <a:lvl8pPr marL="1371600" algn="l" rtl="1" eaLnBrk="1" fontAlgn="base" hangingPunct="1">
        <a:spcBef>
          <a:spcPct val="0"/>
        </a:spcBef>
        <a:spcAft>
          <a:spcPct val="0"/>
        </a:spcAft>
        <a:defRPr sz="3000">
          <a:solidFill>
            <a:schemeClr val="tx2"/>
          </a:solidFill>
          <a:latin typeface="Century Schoolbook" pitchFamily="18" charset="0"/>
          <a:cs typeface="Times New Roman" pitchFamily="18" charset="0"/>
        </a:defRPr>
      </a:lvl8pPr>
      <a:lvl9pPr marL="1828800" algn="l" rtl="1" eaLnBrk="1" fontAlgn="base" hangingPunct="1">
        <a:spcBef>
          <a:spcPct val="0"/>
        </a:spcBef>
        <a:spcAft>
          <a:spcPct val="0"/>
        </a:spcAft>
        <a:defRPr sz="3000">
          <a:solidFill>
            <a:schemeClr val="tx2"/>
          </a:solidFill>
          <a:latin typeface="Century Schoolbook" pitchFamily="18" charset="0"/>
          <a:cs typeface="Times New Roman" pitchFamily="18" charset="0"/>
        </a:defRPr>
      </a:lvl9pPr>
    </p:titleStyle>
    <p:bodyStyle>
      <a:lvl1pPr marL="273050" indent="-273050" algn="r" rtl="1" eaLnBrk="1" fontAlgn="base" hangingPunct="1">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r" rtl="1" eaLnBrk="1" fontAlgn="base" hangingPunct="1">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r" rtl="1" eaLnBrk="1" fontAlgn="base" hangingPunct="1">
        <a:spcBef>
          <a:spcPct val="20000"/>
        </a:spcBef>
        <a:spcAft>
          <a:spcPct val="0"/>
        </a:spcAft>
        <a:buClr>
          <a:srgbClr val="0C61AE"/>
        </a:buClr>
        <a:buSzPct val="60000"/>
        <a:buFont typeface="Wingdings" pitchFamily="2" charset="2"/>
        <a:buChar char=""/>
        <a:defRPr sz="2400" kern="1200">
          <a:solidFill>
            <a:schemeClr val="tx1"/>
          </a:solidFill>
          <a:latin typeface="+mn-lt"/>
          <a:ea typeface="+mn-ea"/>
          <a:cs typeface="+mn-cs"/>
        </a:defRPr>
      </a:lvl3pPr>
      <a:lvl4pPr marL="1187450" indent="-182563" algn="r" rtl="1" eaLnBrk="1" fontAlgn="base" hangingPunct="1">
        <a:spcBef>
          <a:spcPct val="20000"/>
        </a:spcBef>
        <a:spcAft>
          <a:spcPct val="0"/>
        </a:spcAft>
        <a:buClr>
          <a:srgbClr val="AABBDF"/>
        </a:buClr>
        <a:buSzPct val="60000"/>
        <a:buFont typeface="Wingdings" pitchFamily="2" charset="2"/>
        <a:buChar char=""/>
        <a:defRPr sz="2000" kern="1200">
          <a:solidFill>
            <a:schemeClr val="tx1"/>
          </a:solidFill>
          <a:latin typeface="+mn-lt"/>
          <a:ea typeface="+mn-ea"/>
          <a:cs typeface="+mn-cs"/>
        </a:defRPr>
      </a:lvl4pPr>
      <a:lvl5pPr marL="1462088" indent="-182563" algn="r" rtl="1" eaLnBrk="1" fontAlgn="base" hangingPunct="1">
        <a:spcBef>
          <a:spcPct val="20000"/>
        </a:spcBef>
        <a:spcAft>
          <a:spcPct val="0"/>
        </a:spcAft>
        <a:buClr>
          <a:srgbClr val="AACCE9"/>
        </a:buClr>
        <a:buSzPct val="68000"/>
        <a:buFont typeface="Wingdings 2" pitchFamily="18" charset="2"/>
        <a:buChar char=""/>
        <a:defRPr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4"/>
          <p:cNvSpPr>
            <a:spLocks noChangeArrowheads="1"/>
          </p:cNvSpPr>
          <p:nvPr/>
        </p:nvSpPr>
        <p:spPr bwMode="auto">
          <a:xfrm>
            <a:off x="285720" y="541832"/>
            <a:ext cx="7929587" cy="6924973"/>
          </a:xfrm>
          <a:prstGeom prst="rect">
            <a:avLst/>
          </a:prstGeom>
          <a:noFill/>
          <a:ln w="9525">
            <a:noFill/>
            <a:miter lim="800000"/>
            <a:headEnd/>
            <a:tailEnd/>
          </a:ln>
          <a:effectLst/>
        </p:spPr>
        <p:txBody>
          <a:bodyPr anchor="ctr">
            <a:spAutoFit/>
          </a:bodyPr>
          <a:lstStyle/>
          <a:p>
            <a:pPr rtl="1" eaLnBrk="0" hangingPunct="0">
              <a:defRPr/>
            </a:pPr>
            <a:endParaRPr lang="fa-IR" sz="3200" b="1" dirty="0">
              <a:solidFill>
                <a:schemeClr val="accent1">
                  <a:lumMod val="50000"/>
                </a:schemeClr>
              </a:solidFill>
              <a:latin typeface="Times New Roman" pitchFamily="18" charset="0"/>
              <a:ea typeface="Calibri" pitchFamily="34" charset="0"/>
              <a:cs typeface="B Homa" pitchFamily="2" charset="-78"/>
            </a:endParaRPr>
          </a:p>
          <a:p>
            <a:pPr rtl="1" eaLnBrk="0" hangingPunct="0">
              <a:defRPr/>
            </a:pPr>
            <a:r>
              <a:rPr lang="fa-IR" sz="2800" b="1" dirty="0" smtClean="0">
                <a:solidFill>
                  <a:schemeClr val="accent6">
                    <a:lumMod val="50000"/>
                  </a:schemeClr>
                </a:solidFill>
                <a:effectLst>
                  <a:outerShdw blurRad="60007" dist="310007" dir="7680000" sy="30000" kx="1300200" algn="ctr" rotWithShape="0">
                    <a:prstClr val="black">
                      <a:alpha val="32000"/>
                    </a:prstClr>
                  </a:outerShdw>
                </a:effectLst>
                <a:latin typeface="Times New Roman" pitchFamily="18" charset="0"/>
                <a:ea typeface="Calibri" pitchFamily="34" charset="0"/>
                <a:cs typeface="B Homa" pitchFamily="2" charset="-78"/>
              </a:rPr>
              <a:t>موسسه </a:t>
            </a:r>
            <a:r>
              <a:rPr lang="fa-IR" sz="2800" b="1" dirty="0">
                <a:solidFill>
                  <a:schemeClr val="accent6">
                    <a:lumMod val="50000"/>
                  </a:schemeClr>
                </a:solidFill>
                <a:effectLst>
                  <a:outerShdw blurRad="60007" dist="310007" dir="7680000" sy="30000" kx="1300200" algn="ctr" rotWithShape="0">
                    <a:prstClr val="black">
                      <a:alpha val="32000"/>
                    </a:prstClr>
                  </a:outerShdw>
                </a:effectLst>
                <a:latin typeface="Times New Roman" pitchFamily="18" charset="0"/>
                <a:ea typeface="Calibri" pitchFamily="34" charset="0"/>
                <a:cs typeface="B Homa" pitchFamily="2" charset="-78"/>
              </a:rPr>
              <a:t>اندیشه و پژوهش طرح </a:t>
            </a:r>
            <a:r>
              <a:rPr lang="fa-IR" sz="2800" b="1" dirty="0" smtClean="0">
                <a:solidFill>
                  <a:schemeClr val="accent6">
                    <a:lumMod val="50000"/>
                  </a:schemeClr>
                </a:solidFill>
                <a:effectLst>
                  <a:outerShdw blurRad="60007" dist="310007" dir="7680000" sy="30000" kx="1300200" algn="ctr" rotWithShape="0">
                    <a:prstClr val="black">
                      <a:alpha val="32000"/>
                    </a:prstClr>
                  </a:outerShdw>
                </a:effectLst>
                <a:latin typeface="Times New Roman" pitchFamily="18" charset="0"/>
                <a:ea typeface="Calibri" pitchFamily="34" charset="0"/>
                <a:cs typeface="B Homa" pitchFamily="2" charset="-78"/>
              </a:rPr>
              <a:t>هزاره</a:t>
            </a:r>
            <a:endParaRPr lang="fa-IR" sz="2400" b="1" dirty="0">
              <a:solidFill>
                <a:schemeClr val="accent6">
                  <a:lumMod val="50000"/>
                </a:schemeClr>
              </a:solidFill>
              <a:latin typeface="Times New Roman" pitchFamily="18" charset="0"/>
              <a:ea typeface="Calibri" pitchFamily="34" charset="0"/>
              <a:cs typeface="B Homa" pitchFamily="2" charset="-78"/>
            </a:endParaRPr>
          </a:p>
          <a:p>
            <a:pPr rtl="1">
              <a:defRPr/>
            </a:pPr>
            <a:endParaRPr lang="fa-IR" sz="2400" b="1" dirty="0" smtClean="0">
              <a:solidFill>
                <a:schemeClr val="accent6">
                  <a:lumMod val="50000"/>
                </a:schemeClr>
              </a:solidFill>
              <a:effectLst>
                <a:innerShdw blurRad="63500" dist="50800" dir="5400000">
                  <a:prstClr val="black">
                    <a:alpha val="50000"/>
                  </a:prstClr>
                </a:innerShdw>
              </a:effectLst>
              <a:latin typeface="Times New Roman" pitchFamily="18" charset="0"/>
              <a:ea typeface="Calibri" pitchFamily="34" charset="0"/>
              <a:cs typeface="B Homa" pitchFamily="2" charset="-78"/>
            </a:endParaRPr>
          </a:p>
          <a:p>
            <a:pPr rtl="1">
              <a:defRPr/>
            </a:pPr>
            <a:endParaRPr lang="fa-IR" sz="2400" b="1" dirty="0" smtClean="0">
              <a:solidFill>
                <a:schemeClr val="accent6">
                  <a:lumMod val="50000"/>
                </a:schemeClr>
              </a:solidFill>
              <a:effectLst>
                <a:innerShdw blurRad="63500" dist="50800" dir="5400000">
                  <a:prstClr val="black">
                    <a:alpha val="50000"/>
                  </a:prstClr>
                </a:innerShdw>
              </a:effectLst>
              <a:latin typeface="Times New Roman" pitchFamily="18" charset="0"/>
              <a:ea typeface="Calibri" pitchFamily="34" charset="0"/>
              <a:cs typeface="B Homa" pitchFamily="2" charset="-78"/>
            </a:endParaRPr>
          </a:p>
          <a:p>
            <a:pPr rtl="1">
              <a:defRPr/>
            </a:pPr>
            <a:endParaRPr lang="fa-IR" sz="2400" b="1" dirty="0" smtClean="0">
              <a:solidFill>
                <a:schemeClr val="accent6">
                  <a:lumMod val="50000"/>
                </a:schemeClr>
              </a:solidFill>
              <a:effectLst>
                <a:innerShdw blurRad="63500" dist="50800" dir="5400000">
                  <a:prstClr val="black">
                    <a:alpha val="50000"/>
                  </a:prstClr>
                </a:innerShdw>
              </a:effectLst>
              <a:latin typeface="Times New Roman" pitchFamily="18" charset="0"/>
              <a:ea typeface="Calibri" pitchFamily="34" charset="0"/>
              <a:cs typeface="B Homa" pitchFamily="2" charset="-78"/>
            </a:endParaRPr>
          </a:p>
          <a:p>
            <a:pPr rtl="1">
              <a:defRPr/>
            </a:pPr>
            <a:endParaRPr lang="fa-IR" sz="2400" b="1" dirty="0" smtClean="0">
              <a:solidFill>
                <a:schemeClr val="accent6">
                  <a:lumMod val="50000"/>
                </a:schemeClr>
              </a:solidFill>
              <a:effectLst>
                <a:innerShdw blurRad="63500" dist="50800" dir="5400000">
                  <a:prstClr val="black">
                    <a:alpha val="50000"/>
                  </a:prstClr>
                </a:innerShdw>
              </a:effectLst>
              <a:latin typeface="Times New Roman" pitchFamily="18" charset="0"/>
              <a:ea typeface="Calibri" pitchFamily="34" charset="0"/>
              <a:cs typeface="B Homa" pitchFamily="2" charset="-78"/>
            </a:endParaRPr>
          </a:p>
          <a:p>
            <a:pPr rtl="1">
              <a:defRPr/>
            </a:pPr>
            <a:endParaRPr lang="fa-IR" sz="2400" b="1" dirty="0" smtClean="0">
              <a:solidFill>
                <a:schemeClr val="accent6">
                  <a:lumMod val="50000"/>
                </a:schemeClr>
              </a:solidFill>
              <a:effectLst>
                <a:innerShdw blurRad="63500" dist="50800" dir="5400000">
                  <a:prstClr val="black">
                    <a:alpha val="50000"/>
                  </a:prstClr>
                </a:innerShdw>
              </a:effectLst>
              <a:latin typeface="Times New Roman" pitchFamily="18" charset="0"/>
              <a:ea typeface="Calibri" pitchFamily="34" charset="0"/>
              <a:cs typeface="B Homa" pitchFamily="2" charset="-78"/>
            </a:endParaRPr>
          </a:p>
          <a:p>
            <a:pPr rtl="1">
              <a:defRPr/>
            </a:pPr>
            <a:r>
              <a:rPr lang="fa-IR" sz="2400" b="1" dirty="0" smtClean="0">
                <a:solidFill>
                  <a:schemeClr val="accent6">
                    <a:lumMod val="50000"/>
                  </a:schemeClr>
                </a:solidFill>
                <a:effectLst>
                  <a:innerShdw blurRad="63500" dist="50800" dir="5400000">
                    <a:prstClr val="black">
                      <a:alpha val="50000"/>
                    </a:prstClr>
                  </a:innerShdw>
                </a:effectLst>
                <a:latin typeface="Times New Roman" pitchFamily="18" charset="0"/>
                <a:ea typeface="Calibri" pitchFamily="34" charset="0"/>
                <a:cs typeface="B Homa" pitchFamily="2" charset="-78"/>
              </a:rPr>
              <a:t>نام </a:t>
            </a:r>
            <a:r>
              <a:rPr lang="fa-IR" sz="2400" b="1" dirty="0">
                <a:solidFill>
                  <a:schemeClr val="accent6">
                    <a:lumMod val="50000"/>
                  </a:schemeClr>
                </a:solidFill>
                <a:effectLst>
                  <a:innerShdw blurRad="63500" dist="50800" dir="5400000">
                    <a:prstClr val="black">
                      <a:alpha val="50000"/>
                    </a:prstClr>
                  </a:innerShdw>
                </a:effectLst>
                <a:latin typeface="Times New Roman" pitchFamily="18" charset="0"/>
                <a:ea typeface="Calibri" pitchFamily="34" charset="0"/>
                <a:cs typeface="B Homa" pitchFamily="2" charset="-78"/>
              </a:rPr>
              <a:t>کارگروه: </a:t>
            </a:r>
            <a:r>
              <a:rPr lang="fa-IR" sz="2400" b="1" dirty="0" smtClean="0">
                <a:solidFill>
                  <a:schemeClr val="accent6">
                    <a:lumMod val="50000"/>
                  </a:schemeClr>
                </a:solidFill>
                <a:effectLst>
                  <a:innerShdw blurRad="63500" dist="50800" dir="5400000">
                    <a:prstClr val="black">
                      <a:alpha val="50000"/>
                    </a:prstClr>
                  </a:innerShdw>
                </a:effectLst>
                <a:latin typeface="Times New Roman" pitchFamily="18" charset="0"/>
                <a:ea typeface="Calibri" pitchFamily="34" charset="0"/>
                <a:cs typeface="B Homa" pitchFamily="2" charset="-78"/>
              </a:rPr>
              <a:t>فرارهیافت سپهر</a:t>
            </a:r>
          </a:p>
          <a:p>
            <a:pPr rtl="1">
              <a:defRPr/>
            </a:pPr>
            <a:r>
              <a:rPr lang="fa-IR" sz="2400" b="1" dirty="0" smtClean="0">
                <a:solidFill>
                  <a:schemeClr val="accent6">
                    <a:lumMod val="50000"/>
                  </a:schemeClr>
                </a:solidFill>
                <a:effectLst>
                  <a:innerShdw blurRad="63500" dist="50800" dir="5400000">
                    <a:prstClr val="black">
                      <a:alpha val="50000"/>
                    </a:prstClr>
                  </a:innerShdw>
                </a:effectLst>
                <a:latin typeface="Times New Roman" pitchFamily="18" charset="0"/>
                <a:ea typeface="Calibri" pitchFamily="34" charset="0"/>
                <a:cs typeface="B Homa" pitchFamily="2" charset="-78"/>
              </a:rPr>
              <a:t>واحد : بررسی مسائل و بحران های اساسی جامعه ایران</a:t>
            </a:r>
            <a:endParaRPr lang="en-US" sz="2400" dirty="0">
              <a:solidFill>
                <a:schemeClr val="accent6">
                  <a:lumMod val="50000"/>
                </a:schemeClr>
              </a:solidFill>
              <a:effectLst>
                <a:innerShdw blurRad="63500" dist="50800" dir="5400000">
                  <a:prstClr val="black">
                    <a:alpha val="50000"/>
                  </a:prstClr>
                </a:innerShdw>
              </a:effectLst>
              <a:latin typeface="Arial" pitchFamily="34" charset="0"/>
              <a:cs typeface="B Homa" pitchFamily="2" charset="-78"/>
            </a:endParaRPr>
          </a:p>
          <a:p>
            <a:pPr rtl="1" eaLnBrk="0" hangingPunct="0">
              <a:defRPr/>
            </a:pPr>
            <a:r>
              <a:rPr lang="fa-IR" sz="2400" b="1" dirty="0" smtClean="0">
                <a:solidFill>
                  <a:schemeClr val="accent6">
                    <a:lumMod val="50000"/>
                  </a:schemeClr>
                </a:solidFill>
                <a:effectLst>
                  <a:innerShdw blurRad="63500" dist="50800" dir="5400000">
                    <a:prstClr val="black">
                      <a:alpha val="50000"/>
                    </a:prstClr>
                  </a:innerShdw>
                </a:effectLst>
                <a:latin typeface="Times New Roman" pitchFamily="18" charset="0"/>
                <a:ea typeface="Calibri" pitchFamily="34" charset="0"/>
                <a:cs typeface="B Homa" pitchFamily="2" charset="-78"/>
              </a:rPr>
              <a:t>مسئول واحد: سجاد مرادی</a:t>
            </a:r>
            <a:endParaRPr lang="en-US" sz="2400" dirty="0">
              <a:solidFill>
                <a:schemeClr val="accent6">
                  <a:lumMod val="50000"/>
                </a:schemeClr>
              </a:solidFill>
              <a:effectLst>
                <a:innerShdw blurRad="63500" dist="50800" dir="5400000">
                  <a:prstClr val="black">
                    <a:alpha val="50000"/>
                  </a:prstClr>
                </a:innerShdw>
              </a:effectLst>
              <a:latin typeface="Arial" pitchFamily="34" charset="0"/>
              <a:cs typeface="B Homa" pitchFamily="2" charset="-78"/>
            </a:endParaRPr>
          </a:p>
          <a:p>
            <a:pPr rtl="1" eaLnBrk="0" hangingPunct="0">
              <a:defRPr/>
            </a:pPr>
            <a:r>
              <a:rPr lang="fa-IR" sz="2400" b="1" dirty="0">
                <a:solidFill>
                  <a:schemeClr val="accent6">
                    <a:lumMod val="50000"/>
                  </a:schemeClr>
                </a:solidFill>
                <a:effectLst>
                  <a:innerShdw blurRad="63500" dist="50800" dir="5400000">
                    <a:prstClr val="black">
                      <a:alpha val="50000"/>
                    </a:prstClr>
                  </a:innerShdw>
                </a:effectLst>
                <a:latin typeface="Times New Roman" pitchFamily="18" charset="0"/>
                <a:ea typeface="Calibri" pitchFamily="34" charset="0"/>
                <a:cs typeface="B Homa" pitchFamily="2" charset="-78"/>
              </a:rPr>
              <a:t>تاریخ: </a:t>
            </a:r>
            <a:r>
              <a:rPr lang="fa-IR" sz="2400" b="1" dirty="0" smtClean="0">
                <a:solidFill>
                  <a:schemeClr val="accent6">
                    <a:lumMod val="50000"/>
                  </a:schemeClr>
                </a:solidFill>
                <a:effectLst>
                  <a:innerShdw blurRad="63500" dist="50800" dir="5400000">
                    <a:prstClr val="black">
                      <a:alpha val="50000"/>
                    </a:prstClr>
                  </a:innerShdw>
                </a:effectLst>
                <a:latin typeface="Times New Roman" pitchFamily="18" charset="0"/>
                <a:ea typeface="Calibri" pitchFamily="34" charset="0"/>
                <a:cs typeface="B Homa" pitchFamily="2" charset="-78"/>
              </a:rPr>
              <a:t>27/ 01/ 1390</a:t>
            </a:r>
            <a:endParaRPr lang="en-US" sz="2400" dirty="0">
              <a:solidFill>
                <a:schemeClr val="accent6">
                  <a:lumMod val="50000"/>
                </a:schemeClr>
              </a:solidFill>
              <a:effectLst>
                <a:innerShdw blurRad="63500" dist="50800" dir="5400000">
                  <a:prstClr val="black">
                    <a:alpha val="50000"/>
                  </a:prstClr>
                </a:innerShdw>
              </a:effectLst>
              <a:latin typeface="Arial" pitchFamily="34" charset="0"/>
              <a:cs typeface="B Homa" pitchFamily="2" charset="-78"/>
            </a:endParaRPr>
          </a:p>
          <a:p>
            <a:pPr rtl="1" eaLnBrk="0" hangingPunct="0">
              <a:defRPr/>
            </a:pPr>
            <a:r>
              <a:rPr lang="fa-IR" sz="2400" b="1" dirty="0">
                <a:solidFill>
                  <a:schemeClr val="accent6">
                    <a:lumMod val="50000"/>
                  </a:schemeClr>
                </a:solidFill>
                <a:effectLst>
                  <a:innerShdw blurRad="63500" dist="50800" dir="5400000">
                    <a:prstClr val="black">
                      <a:alpha val="50000"/>
                    </a:prstClr>
                  </a:innerShdw>
                </a:effectLst>
                <a:latin typeface="Times New Roman" pitchFamily="18" charset="0"/>
                <a:ea typeface="Calibri" pitchFamily="34" charset="0"/>
                <a:cs typeface="B Homa" pitchFamily="2" charset="-78"/>
              </a:rPr>
              <a:t>تهیه کننده: </a:t>
            </a:r>
            <a:r>
              <a:rPr lang="fa-IR" sz="2400" b="1" dirty="0" smtClean="0">
                <a:solidFill>
                  <a:schemeClr val="accent6">
                    <a:lumMod val="50000"/>
                  </a:schemeClr>
                </a:solidFill>
                <a:effectLst>
                  <a:innerShdw blurRad="63500" dist="50800" dir="5400000">
                    <a:prstClr val="black">
                      <a:alpha val="50000"/>
                    </a:prstClr>
                  </a:innerShdw>
                </a:effectLst>
                <a:latin typeface="Times New Roman" pitchFamily="18" charset="0"/>
                <a:ea typeface="Calibri" pitchFamily="34" charset="0"/>
                <a:cs typeface="B Homa" pitchFamily="2" charset="-78"/>
              </a:rPr>
              <a:t>سجاد مرادی</a:t>
            </a:r>
            <a:endParaRPr lang="en-US" sz="2400" dirty="0">
              <a:solidFill>
                <a:schemeClr val="accent6">
                  <a:lumMod val="50000"/>
                </a:schemeClr>
              </a:solidFill>
              <a:effectLst>
                <a:innerShdw blurRad="63500" dist="50800" dir="5400000">
                  <a:prstClr val="black">
                    <a:alpha val="50000"/>
                  </a:prstClr>
                </a:innerShdw>
              </a:effectLst>
              <a:latin typeface="Arial" pitchFamily="34" charset="0"/>
              <a:cs typeface="B Homa" pitchFamily="2" charset="-78"/>
            </a:endParaRPr>
          </a:p>
          <a:p>
            <a:pPr rtl="1" eaLnBrk="0" hangingPunct="0">
              <a:defRPr/>
            </a:pPr>
            <a:r>
              <a:rPr lang="fa-IR" sz="2400" b="1" dirty="0" smtClean="0">
                <a:solidFill>
                  <a:schemeClr val="accent6">
                    <a:lumMod val="50000"/>
                  </a:schemeClr>
                </a:solidFill>
                <a:effectLst>
                  <a:innerShdw blurRad="63500" dist="50800" dir="5400000">
                    <a:prstClr val="black">
                      <a:alpha val="50000"/>
                    </a:prstClr>
                  </a:innerShdw>
                </a:effectLst>
                <a:latin typeface="Times New Roman" pitchFamily="18" charset="0"/>
                <a:ea typeface="Calibri" pitchFamily="34" charset="0"/>
                <a:cs typeface="B Homa" pitchFamily="2" charset="-78"/>
              </a:rPr>
              <a:t>عنوان </a:t>
            </a:r>
            <a:r>
              <a:rPr lang="fa-IR" sz="2400" b="1" dirty="0">
                <a:solidFill>
                  <a:schemeClr val="accent6">
                    <a:lumMod val="50000"/>
                  </a:schemeClr>
                </a:solidFill>
                <a:effectLst>
                  <a:innerShdw blurRad="63500" dist="50800" dir="5400000">
                    <a:prstClr val="black">
                      <a:alpha val="50000"/>
                    </a:prstClr>
                  </a:innerShdw>
                </a:effectLst>
                <a:latin typeface="Times New Roman" pitchFamily="18" charset="0"/>
                <a:ea typeface="Calibri" pitchFamily="34" charset="0"/>
                <a:cs typeface="B Homa" pitchFamily="2" charset="-78"/>
              </a:rPr>
              <a:t>: </a:t>
            </a:r>
            <a:r>
              <a:rPr lang="fa-IR" sz="2400" b="1" dirty="0" smtClean="0">
                <a:solidFill>
                  <a:schemeClr val="accent6">
                    <a:lumMod val="50000"/>
                  </a:schemeClr>
                </a:solidFill>
                <a:effectLst>
                  <a:innerShdw blurRad="63500" dist="50800" dir="5400000">
                    <a:prstClr val="black">
                      <a:alpha val="50000"/>
                    </a:prstClr>
                  </a:innerShdw>
                </a:effectLst>
                <a:latin typeface="Times New Roman" pitchFamily="18" charset="0"/>
                <a:ea typeface="Calibri" pitchFamily="34" charset="0"/>
                <a:cs typeface="B Homa" pitchFamily="2" charset="-78"/>
              </a:rPr>
              <a:t>توصیف وضعیت مسئله بنیادهای اخلاقی نظم اجتماعی</a:t>
            </a:r>
            <a:endParaRPr lang="en-US" sz="2400" dirty="0">
              <a:solidFill>
                <a:schemeClr val="accent6">
                  <a:lumMod val="50000"/>
                </a:schemeClr>
              </a:solidFill>
              <a:effectLst>
                <a:innerShdw blurRad="63500" dist="50800" dir="5400000">
                  <a:prstClr val="black">
                    <a:alpha val="50000"/>
                  </a:prstClr>
                </a:innerShdw>
              </a:effectLst>
              <a:latin typeface="Arial" pitchFamily="34" charset="0"/>
              <a:cs typeface="B Homa" pitchFamily="2" charset="-78"/>
            </a:endParaRPr>
          </a:p>
          <a:p>
            <a:pPr rtl="1" eaLnBrk="0" hangingPunct="0">
              <a:defRPr/>
            </a:pPr>
            <a:endParaRPr lang="en-US" sz="2400" dirty="0">
              <a:solidFill>
                <a:schemeClr val="accent1">
                  <a:lumMod val="50000"/>
                </a:schemeClr>
              </a:solidFill>
              <a:effectLst>
                <a:innerShdw blurRad="63500" dist="50800" dir="5400000">
                  <a:prstClr val="black">
                    <a:alpha val="50000"/>
                  </a:prstClr>
                </a:innerShdw>
              </a:effectLst>
              <a:latin typeface="Arial" pitchFamily="34" charset="0"/>
              <a:cs typeface="B Homa" pitchFamily="2" charset="-78"/>
            </a:endParaRPr>
          </a:p>
          <a:p>
            <a:pPr rtl="1" eaLnBrk="0" hangingPunct="0">
              <a:defRPr/>
            </a:pPr>
            <a:endParaRPr lang="fa-IR" sz="2400" b="1" dirty="0">
              <a:solidFill>
                <a:srgbClr val="4F6228"/>
              </a:solidFill>
              <a:effectLst>
                <a:innerShdw blurRad="63500" dist="50800" dir="5400000">
                  <a:prstClr val="black">
                    <a:alpha val="50000"/>
                  </a:prstClr>
                </a:innerShdw>
              </a:effectLst>
              <a:latin typeface="Times New Roman" pitchFamily="18" charset="0"/>
              <a:cs typeface="B Homa" pitchFamily="2" charset="-78"/>
            </a:endParaRPr>
          </a:p>
          <a:p>
            <a:pPr rtl="1" eaLnBrk="0" hangingPunct="0">
              <a:defRPr/>
            </a:pPr>
            <a:endParaRPr lang="fa-IR" sz="2400" b="1" dirty="0">
              <a:solidFill>
                <a:srgbClr val="4F6228"/>
              </a:solidFill>
              <a:latin typeface="Times New Roman" pitchFamily="18" charset="0"/>
              <a:cs typeface="B Homa" pitchFamily="2" charset="-78"/>
            </a:endParaRPr>
          </a:p>
          <a:p>
            <a:pPr rtl="1" eaLnBrk="0" hangingPunct="0">
              <a:defRPr/>
            </a:pPr>
            <a:endParaRPr lang="fa-IR" sz="2400" b="1" dirty="0">
              <a:solidFill>
                <a:srgbClr val="4F6228"/>
              </a:solidFill>
              <a:latin typeface="Times New Roman" pitchFamily="18" charset="0"/>
              <a:cs typeface="B Homa" pitchFamily="2" charset="-78"/>
            </a:endParaRPr>
          </a:p>
          <a:p>
            <a:pPr rtl="1" eaLnBrk="0" hangingPunct="0">
              <a:defRPr/>
            </a:pPr>
            <a:endParaRPr lang="fa-IR" sz="2400" dirty="0">
              <a:latin typeface="Arial" pitchFamily="34" charset="0"/>
              <a:cs typeface="B Homa" pitchFamily="2" charset="-78"/>
            </a:endParaRPr>
          </a:p>
        </p:txBody>
      </p:sp>
      <p:pic>
        <p:nvPicPr>
          <p:cNvPr id="8195" name="Content Placeholder 4" descr="arm final.jpg"/>
          <p:cNvPicPr>
            <a:picLocks noGrp="1" noChangeAspect="1"/>
          </p:cNvPicPr>
          <p:nvPr>
            <p:ph sz="quarter" idx="1"/>
          </p:nvPr>
        </p:nvPicPr>
        <p:blipFill>
          <a:blip r:embed="rId2" cstate="print"/>
          <a:srcRect/>
          <a:stretch>
            <a:fillRect/>
          </a:stretch>
        </p:blipFill>
        <p:spPr>
          <a:xfrm>
            <a:off x="285750" y="500063"/>
            <a:ext cx="3429000" cy="1235075"/>
          </a:xfrm>
        </p:spPr>
      </p:pic>
      <p:sp>
        <p:nvSpPr>
          <p:cNvPr id="6" name="Minus 5"/>
          <p:cNvSpPr/>
          <p:nvPr/>
        </p:nvSpPr>
        <p:spPr>
          <a:xfrm flipV="1">
            <a:off x="0" y="1831645"/>
            <a:ext cx="8786842" cy="45719"/>
          </a:xfrm>
          <a:prstGeom prst="mathMinus">
            <a:avLst/>
          </a:prstGeom>
        </p:spPr>
        <p:style>
          <a:lnRef idx="0">
            <a:schemeClr val="accent6"/>
          </a:lnRef>
          <a:fillRef idx="3">
            <a:schemeClr val="accent6"/>
          </a:fillRef>
          <a:effectRef idx="3">
            <a:schemeClr val="accent6"/>
          </a:effectRef>
          <a:fontRef idx="minor">
            <a:schemeClr val="lt1"/>
          </a:fontRef>
        </p:style>
        <p:txBody>
          <a:bodyPr anchor="ctr"/>
          <a:lstStyle/>
          <a:p>
            <a:pPr algn="ctr" rtl="1" fontAlgn="auto">
              <a:spcBef>
                <a:spcPts val="0"/>
              </a:spcBef>
              <a:spcAft>
                <a:spcPts val="0"/>
              </a:spcAft>
              <a:defRPr/>
            </a:pPr>
            <a:endParaRPr lang="en-US"/>
          </a:p>
        </p:txBody>
      </p:sp>
      <p:pic>
        <p:nvPicPr>
          <p:cNvPr id="8197" name="Picture 5" descr="H:\andishgah tarhe hezare\arme nahaee shode RAMP\test.gif"/>
          <p:cNvPicPr>
            <a:picLocks noChangeAspect="1" noChangeArrowheads="1"/>
          </p:cNvPicPr>
          <p:nvPr/>
        </p:nvPicPr>
        <p:blipFill>
          <a:blip r:embed="rId3" cstate="print"/>
          <a:srcRect/>
          <a:stretch>
            <a:fillRect/>
          </a:stretch>
        </p:blipFill>
        <p:spPr bwMode="auto">
          <a:xfrm>
            <a:off x="8267700" y="0"/>
            <a:ext cx="8763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51720" y="260648"/>
            <a:ext cx="6552728" cy="4670509"/>
          </a:xfrm>
          <a:prstGeom prst="rect">
            <a:avLst/>
          </a:prstGeom>
        </p:spPr>
        <p:txBody>
          <a:bodyPr wrap="square">
            <a:spAutoFit/>
          </a:bodyPr>
          <a:lstStyle/>
          <a:p>
            <a:pPr algn="just" rtl="1">
              <a:lnSpc>
                <a:spcPct val="150000"/>
              </a:lnSpc>
            </a:pPr>
            <a:r>
              <a:rPr lang="fa-IR" sz="2000" dirty="0">
                <a:cs typeface="B Nazanin" pitchFamily="2" charset="-78"/>
              </a:rPr>
              <a:t>اعمال اخلاقی از دید دورکیم، اعمالی هدفمند هستند و سه بعد دارند: انظباط، وابستگی و استقلال. منظور از انظباط آن است که فرد باید وظایف خود را انجام دهد نه بدان سبب که انجام آن عمل برای وی مفید است، بلکه به آن سبب که انجام وظیفه خیر است. بر همین مبنا دورکیم مدعی می شود که عمل اخلاقی افراد، آنها را به جامعه وابسته می سازد. منشاء این وابستگی یعنی دومین بعد اخلاقی، از نظر </a:t>
            </a:r>
            <a:r>
              <a:rPr lang="fa-IR" sz="2000" dirty="0" smtClean="0">
                <a:cs typeface="B Nazanin" pitchFamily="2" charset="-78"/>
              </a:rPr>
              <a:t>دورکیم همان </a:t>
            </a:r>
            <a:r>
              <a:rPr lang="fa-IR" sz="2000" dirty="0">
                <a:cs typeface="B Nazanin" pitchFamily="2" charset="-78"/>
              </a:rPr>
              <a:t>امر مقدس است. سومین مقوله اخلاقی، استقلال است. از نظر دورکیم، عمل اخلاقی «عمل» به معنای لغوی کلمه نیست. بلکه لازمه آن تامل و تفکر در مورد سرشت و ضرورت اخلاق به طور کلی است. این تامل آشکار می سازد که جامعه منشاء اقتدار اخلاقی و عملکرد قواعد اخلاقی است. تامل در منشاء اقتدار اخلاقی یعنی همان کسب استقلال.</a:t>
            </a:r>
            <a:endParaRPr lang="en-US" sz="2000" dirty="0">
              <a:cs typeface="B Nazanin" pitchFamily="2" charset="-7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23728" y="764704"/>
            <a:ext cx="6264696" cy="3323987"/>
          </a:xfrm>
          <a:prstGeom prst="rect">
            <a:avLst/>
          </a:prstGeom>
        </p:spPr>
        <p:txBody>
          <a:bodyPr wrap="square">
            <a:spAutoFit/>
          </a:bodyPr>
          <a:lstStyle/>
          <a:p>
            <a:pPr algn="just" rtl="1">
              <a:lnSpc>
                <a:spcPct val="150000"/>
              </a:lnSpc>
            </a:pPr>
            <a:r>
              <a:rPr lang="fa-IR" sz="2800" dirty="0">
                <a:cs typeface="B Nazanin" pitchFamily="2" charset="-78"/>
              </a:rPr>
              <a:t>از نظر دورکیم، اخلاق منشاء نظم و انسجام اجتماعی بوده و هر زمان که بنیادهای اخلاقی نظم اجتماعی تضعیف می گردند، انواع آسیب ها و مسائل اجتماعی رواج می یابند، مسئله ای که به نظر می رسد امروزه به شدت گریبان جامعه ایران را گرفته است.</a:t>
            </a:r>
            <a:endParaRPr lang="en-US" sz="2800" dirty="0">
              <a:cs typeface="B Nazanin" pitchFamily="2" charset="-7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79712" y="335846"/>
            <a:ext cx="6480720" cy="5632311"/>
          </a:xfrm>
          <a:prstGeom prst="rect">
            <a:avLst/>
          </a:prstGeom>
        </p:spPr>
        <p:txBody>
          <a:bodyPr wrap="square">
            <a:spAutoFit/>
          </a:bodyPr>
          <a:lstStyle/>
          <a:p>
            <a:pPr algn="just" rtl="1"/>
            <a:r>
              <a:rPr lang="fa-IR" sz="2400" dirty="0">
                <a:cs typeface="B Nazanin" pitchFamily="2" charset="-78"/>
              </a:rPr>
              <a:t>با آنکه در سطح کلان و در مواقع بحرانی مانند وقوع زلزله شاهد فوران احساسات نوع دوستانه و کنش های اخلاقی در میان مردم ایران هستیم، اما این کنش ها معمولا گذرا هستند و در سطح خرد و زندگی روزمره کمتر نشانی از آنها را می توان یافت. تحقیقات مختلف در عرصه های گوناگون این ادعا را تائید می کنند: روحیه مدارا گری و احترام به عقاید مخالف به شدت پائین است، عده ی قلیلی از مردم به حقوق شهروندی احترام می گذارند، دروغگویی و پنهان کاری در روابط دوستی و خانوادگی اعتماد متقابل را به شدت متزلزل نموده </a:t>
            </a:r>
            <a:r>
              <a:rPr lang="fa-IR" sz="2400" dirty="0" smtClean="0">
                <a:cs typeface="B Nazanin" pitchFamily="2" charset="-78"/>
              </a:rPr>
              <a:t>است، پایبندی </a:t>
            </a:r>
            <a:r>
              <a:rPr lang="fa-IR" sz="2400" dirty="0">
                <a:cs typeface="B Nazanin" pitchFamily="2" charset="-78"/>
              </a:rPr>
              <a:t>به اصول اخلاق حرفه ای کاهش یافته و نمود های ان در تمامی ادارت و سازمان ها اعم از دولتی و خصوصی قابل مشاهده است و بسیاری مسائل مشابه... بر این اساس می توان مدعی شد که شالوده های اخلاقی نظم اجتماعی در جامعه امروز ایران تضعیف شده و نتیجه آن شیوع انواع آسیب ها و بحران های اجتماعی است. این مسئله توجه جدی و بررسی دقیق نظم و اقتدار اخلاقی و ریشه های ضعف و استحکام آن را ضروری می سازد.</a:t>
            </a:r>
            <a:endParaRPr lang="en-US" sz="2400" dirty="0">
              <a:cs typeface="B Nazanin" pitchFamily="2" charset="-7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95736" y="476672"/>
            <a:ext cx="6120680" cy="3785652"/>
          </a:xfrm>
          <a:prstGeom prst="rect">
            <a:avLst/>
          </a:prstGeom>
        </p:spPr>
        <p:txBody>
          <a:bodyPr wrap="square">
            <a:spAutoFit/>
          </a:bodyPr>
          <a:lstStyle/>
          <a:p>
            <a:pPr algn="just" rtl="1"/>
            <a:r>
              <a:rPr lang="fa-IR" sz="2400" b="1" dirty="0">
                <a:cs typeface="B Nazanin" pitchFamily="2" charset="-78"/>
              </a:rPr>
              <a:t>اخلاق: عمومی و حرفه ای</a:t>
            </a:r>
          </a:p>
          <a:p>
            <a:pPr algn="just" rtl="1"/>
            <a:r>
              <a:rPr lang="fa-IR" sz="2400" dirty="0">
                <a:cs typeface="B Nazanin" pitchFamily="2" charset="-78"/>
              </a:rPr>
              <a:t>عمومی: دگردوستی، مدارا، صداقت، حقوق شهروندی</a:t>
            </a:r>
          </a:p>
          <a:p>
            <a:pPr algn="just" rtl="1"/>
            <a:r>
              <a:rPr lang="fa-IR" sz="2400" dirty="0">
                <a:cs typeface="B Nazanin" pitchFamily="2" charset="-78"/>
              </a:rPr>
              <a:t>حرفه ای: نوعی تعهد عمومی که بر اساس آن فرد در کار خود نسبت به همه اعضاء اجتماع احساس مسئولیت کند(اخلاق کاری).</a:t>
            </a:r>
          </a:p>
          <a:p>
            <a:pPr algn="just" rtl="1"/>
            <a:r>
              <a:rPr lang="fa-IR" sz="2400" dirty="0">
                <a:cs typeface="B Nazanin" pitchFamily="2" charset="-78"/>
              </a:rPr>
              <a:t>دگردوستی: در سطح نظام شخصیت و نظام رفتاری این تمایل غالب شود که افراد غیر دوست دشمن دیده نشوند. به عبارتی، غریبه مترادف دشمن  تلقی نگردد بلکه بالعکس تمایل به شناسایی متقابل یکدیگر به عنوان یک شخص منحصر بفرد که دارای قابلیت های خاص خود است، وجود  داشته باشد</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907704" y="836712"/>
            <a:ext cx="6696744" cy="5232202"/>
          </a:xfrm>
          <a:prstGeom prst="rect">
            <a:avLst/>
          </a:prstGeom>
        </p:spPr>
        <p:txBody>
          <a:bodyPr wrap="square">
            <a:spAutoFit/>
          </a:bodyPr>
          <a:lstStyle/>
          <a:p>
            <a:pPr algn="just" rtl="1"/>
            <a:r>
              <a:rPr lang="fa-IR" sz="2400" b="1" dirty="0" smtClean="0">
                <a:cs typeface="B Nazanin" pitchFamily="2" charset="-78"/>
              </a:rPr>
              <a:t>مرور تحقیقات پیشین:</a:t>
            </a:r>
          </a:p>
          <a:p>
            <a:pPr algn="just" rtl="1"/>
            <a:r>
              <a:rPr lang="fa-IR" sz="2400" dirty="0" smtClean="0">
                <a:cs typeface="B Nazanin" pitchFamily="2" charset="-78"/>
              </a:rPr>
              <a:t>عبداللهی </a:t>
            </a:r>
            <a:r>
              <a:rPr lang="fa-IR" sz="2400" dirty="0">
                <a:cs typeface="B Nazanin" pitchFamily="2" charset="-78"/>
              </a:rPr>
              <a:t>و امینی(1386)، تحلیل جامعه شناختی دگردوستی در ایران(مطالعه </a:t>
            </a:r>
            <a:r>
              <a:rPr lang="fa-IR" sz="2400" dirty="0" smtClean="0">
                <a:cs typeface="B Nazanin" pitchFamily="2" charset="-78"/>
              </a:rPr>
              <a:t>موردی </a:t>
            </a:r>
            <a:r>
              <a:rPr lang="fa-IR" sz="2400" dirty="0">
                <a:cs typeface="B Nazanin" pitchFamily="2" charset="-78"/>
              </a:rPr>
              <a:t>شهر تهران</a:t>
            </a:r>
            <a:r>
              <a:rPr lang="fa-IR" sz="2400" dirty="0" smtClean="0">
                <a:cs typeface="B Nazanin" pitchFamily="2" charset="-78"/>
              </a:rPr>
              <a:t>)</a:t>
            </a:r>
            <a:endParaRPr lang="en-US" sz="2400" dirty="0" smtClean="0">
              <a:cs typeface="B Nazanin" pitchFamily="2" charset="-78"/>
            </a:endParaRPr>
          </a:p>
          <a:p>
            <a:pPr algn="just" rtl="1"/>
            <a:endParaRPr lang="en-US" dirty="0"/>
          </a:p>
          <a:p>
            <a:pPr algn="just" rtl="1"/>
            <a:endParaRPr lang="en-US" dirty="0" smtClean="0"/>
          </a:p>
          <a:p>
            <a:pPr algn="just" rtl="1"/>
            <a:endParaRPr lang="en-US" dirty="0"/>
          </a:p>
          <a:p>
            <a:pPr algn="just" rtl="1"/>
            <a:endParaRPr lang="en-US" dirty="0" smtClean="0"/>
          </a:p>
          <a:p>
            <a:pPr algn="just" rtl="1"/>
            <a:endParaRPr lang="en-US" dirty="0"/>
          </a:p>
          <a:p>
            <a:pPr algn="just" rtl="1"/>
            <a:endParaRPr lang="en-US" dirty="0" smtClean="0"/>
          </a:p>
          <a:p>
            <a:pPr algn="just" rtl="1"/>
            <a:endParaRPr lang="en-US" dirty="0" smtClean="0"/>
          </a:p>
          <a:p>
            <a:pPr algn="just" rtl="1"/>
            <a:endParaRPr lang="en-US" dirty="0"/>
          </a:p>
          <a:p>
            <a:pPr algn="just" rtl="1"/>
            <a:r>
              <a:rPr lang="fa-IR" sz="2800" dirty="0">
                <a:cs typeface="B Nazanin" pitchFamily="2" charset="-78"/>
              </a:rPr>
              <a:t>افراد در سطح باور بیش از سطح کنش دگردوست بوده اند.</a:t>
            </a:r>
            <a:endParaRPr lang="en-US" sz="2800" dirty="0" smtClean="0">
              <a:cs typeface="B Nazanin" pitchFamily="2" charset="-78"/>
            </a:endParaRPr>
          </a:p>
          <a:p>
            <a:pPr algn="just" rtl="1"/>
            <a:endParaRPr lang="en-US" dirty="0"/>
          </a:p>
          <a:p>
            <a:pPr algn="just" rtl="1"/>
            <a:endParaRPr lang="en-US" dirty="0" smtClean="0"/>
          </a:p>
          <a:p>
            <a:pPr algn="just" rtl="1"/>
            <a:endParaRPr lang="en-US" dirty="0"/>
          </a:p>
          <a:p>
            <a:pPr algn="just" rtl="1"/>
            <a:endParaRPr lang="en-US" dirty="0" smtClean="0"/>
          </a:p>
          <a:p>
            <a:pPr algn="just" rtl="1"/>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xmlns="" val="3327548567"/>
              </p:ext>
            </p:extLst>
          </p:nvPr>
        </p:nvGraphicFramePr>
        <p:xfrm>
          <a:off x="2339752" y="2132856"/>
          <a:ext cx="6080760" cy="1472184"/>
        </p:xfrm>
        <a:graphic>
          <a:graphicData uri="http://schemas.openxmlformats.org/drawingml/2006/table">
            <a:tbl>
              <a:tblPr rtl="1" firstRow="1" firstCol="1" bandRow="1"/>
              <a:tblGrid>
                <a:gridCol w="2873930"/>
                <a:gridCol w="1103522"/>
                <a:gridCol w="1076226"/>
                <a:gridCol w="1027082"/>
              </a:tblGrid>
              <a:tr h="0">
                <a:tc>
                  <a:txBody>
                    <a:bodyPr/>
                    <a:lstStyle/>
                    <a:p>
                      <a:pPr marL="0" marR="0" algn="just" rtl="1">
                        <a:lnSpc>
                          <a:spcPct val="115000"/>
                        </a:lnSpc>
                        <a:spcBef>
                          <a:spcPts val="0"/>
                        </a:spcBef>
                        <a:spcAft>
                          <a:spcPts val="0"/>
                        </a:spcAft>
                      </a:pPr>
                      <a:r>
                        <a:rPr lang="fa-IR" sz="2800" dirty="0">
                          <a:effectLst/>
                          <a:latin typeface="Cambria"/>
                          <a:ea typeface="Times New Roman"/>
                          <a:cs typeface="B Nazanin" pitchFamily="2" charset="-78"/>
                        </a:rPr>
                        <a:t>مولفه های نوع دوستی</a:t>
                      </a:r>
                      <a:endParaRPr lang="en-US" sz="2800" dirty="0">
                        <a:effectLst/>
                        <a:latin typeface="Calibri"/>
                        <a:ea typeface="Calibri"/>
                        <a:cs typeface="B Nazanin" pitchFamily="2" charset="-78"/>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28575" cap="flat" cmpd="sng" algn="ctr">
                      <a:solidFill>
                        <a:srgbClr val="4BACC6"/>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2800">
                          <a:effectLst/>
                          <a:latin typeface="Cambria"/>
                          <a:ea typeface="Times New Roman"/>
                          <a:cs typeface="B Nazanin" pitchFamily="2" charset="-78"/>
                        </a:rPr>
                        <a:t>میانگین</a:t>
                      </a:r>
                      <a:endParaRPr lang="en-US" sz="2800">
                        <a:effectLst/>
                        <a:latin typeface="Calibri"/>
                        <a:ea typeface="Calibri"/>
                        <a:cs typeface="B Nazanin" pitchFamily="2" charset="-78"/>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28575" cap="flat" cmpd="sng" algn="ctr">
                      <a:solidFill>
                        <a:srgbClr val="4BACC6"/>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2800">
                          <a:effectLst/>
                          <a:latin typeface="Cambria"/>
                          <a:ea typeface="Times New Roman"/>
                          <a:cs typeface="B Nazanin" pitchFamily="2" charset="-78"/>
                        </a:rPr>
                        <a:t>حداقل</a:t>
                      </a:r>
                      <a:endParaRPr lang="en-US" sz="2800">
                        <a:effectLst/>
                        <a:latin typeface="Calibri"/>
                        <a:ea typeface="Calibri"/>
                        <a:cs typeface="B Nazanin" pitchFamily="2" charset="-78"/>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28575" cap="flat" cmpd="sng" algn="ctr">
                      <a:solidFill>
                        <a:srgbClr val="4BACC6"/>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2800" dirty="0">
                          <a:effectLst/>
                          <a:latin typeface="Cambria"/>
                          <a:ea typeface="Times New Roman"/>
                          <a:cs typeface="B Nazanin" pitchFamily="2" charset="-78"/>
                        </a:rPr>
                        <a:t>حداکثر</a:t>
                      </a:r>
                      <a:endParaRPr lang="en-US" sz="2800" dirty="0">
                        <a:effectLst/>
                        <a:latin typeface="Calibri"/>
                        <a:ea typeface="Calibri"/>
                        <a:cs typeface="B Nazanin" pitchFamily="2" charset="-78"/>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28575" cap="flat" cmpd="sng" algn="ctr">
                      <a:solidFill>
                        <a:srgbClr val="4BACC6"/>
                      </a:solidFill>
                      <a:prstDash val="solid"/>
                      <a:round/>
                      <a:headEnd type="none" w="med" len="med"/>
                      <a:tailEnd type="none" w="med" len="med"/>
                    </a:lnB>
                  </a:tcPr>
                </a:tc>
              </a:tr>
              <a:tr h="0">
                <a:tc>
                  <a:txBody>
                    <a:bodyPr/>
                    <a:lstStyle/>
                    <a:p>
                      <a:pPr marL="0" marR="0" algn="just" rtl="1">
                        <a:lnSpc>
                          <a:spcPct val="115000"/>
                        </a:lnSpc>
                        <a:spcBef>
                          <a:spcPts val="0"/>
                        </a:spcBef>
                        <a:spcAft>
                          <a:spcPts val="0"/>
                        </a:spcAft>
                      </a:pPr>
                      <a:r>
                        <a:rPr lang="fa-IR" sz="2800" dirty="0">
                          <a:effectLst/>
                          <a:latin typeface="Cambria"/>
                          <a:ea typeface="Times New Roman"/>
                          <a:cs typeface="B Nazanin" pitchFamily="2" charset="-78"/>
                        </a:rPr>
                        <a:t>کنش دگردوستانه</a:t>
                      </a:r>
                      <a:endParaRPr lang="en-US" sz="2800" dirty="0">
                        <a:effectLst/>
                        <a:latin typeface="Calibri"/>
                        <a:ea typeface="Calibri"/>
                        <a:cs typeface="B Nazanin" pitchFamily="2" charset="-78"/>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28575"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marL="0" marR="0" algn="just" rtl="1">
                        <a:lnSpc>
                          <a:spcPct val="115000"/>
                        </a:lnSpc>
                        <a:spcBef>
                          <a:spcPts val="0"/>
                        </a:spcBef>
                        <a:spcAft>
                          <a:spcPts val="0"/>
                        </a:spcAft>
                      </a:pPr>
                      <a:r>
                        <a:rPr lang="fa-IR" sz="2800" b="1">
                          <a:effectLst/>
                          <a:latin typeface="Calibri"/>
                          <a:ea typeface="Calibri"/>
                          <a:cs typeface="B Nazanin" pitchFamily="2" charset="-78"/>
                        </a:rPr>
                        <a:t>12.5</a:t>
                      </a:r>
                      <a:endParaRPr lang="en-US" sz="2800" b="1">
                        <a:effectLst/>
                        <a:latin typeface="Calibri"/>
                        <a:ea typeface="Calibri"/>
                        <a:cs typeface="B Nazanin" pitchFamily="2" charset="-78"/>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28575"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marL="0" marR="0" algn="just" rtl="1">
                        <a:lnSpc>
                          <a:spcPct val="115000"/>
                        </a:lnSpc>
                        <a:spcBef>
                          <a:spcPts val="0"/>
                        </a:spcBef>
                        <a:spcAft>
                          <a:spcPts val="0"/>
                        </a:spcAft>
                      </a:pPr>
                      <a:r>
                        <a:rPr lang="fa-IR" sz="2800" b="1" dirty="0">
                          <a:effectLst/>
                          <a:latin typeface="Calibri"/>
                          <a:ea typeface="Calibri"/>
                          <a:cs typeface="B Nazanin" pitchFamily="2" charset="-78"/>
                        </a:rPr>
                        <a:t>4</a:t>
                      </a:r>
                      <a:endParaRPr lang="en-US" sz="2800" b="1" dirty="0">
                        <a:effectLst/>
                        <a:latin typeface="Calibri"/>
                        <a:ea typeface="Calibri"/>
                        <a:cs typeface="B Nazanin" pitchFamily="2" charset="-78"/>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28575"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marL="0" marR="0" algn="just" rtl="1">
                        <a:lnSpc>
                          <a:spcPct val="115000"/>
                        </a:lnSpc>
                        <a:spcBef>
                          <a:spcPts val="0"/>
                        </a:spcBef>
                        <a:spcAft>
                          <a:spcPts val="0"/>
                        </a:spcAft>
                      </a:pPr>
                      <a:r>
                        <a:rPr lang="fa-IR" sz="2800" b="1" dirty="0">
                          <a:effectLst/>
                          <a:latin typeface="Calibri"/>
                          <a:ea typeface="Calibri"/>
                          <a:cs typeface="B Nazanin" pitchFamily="2" charset="-78"/>
                        </a:rPr>
                        <a:t>20</a:t>
                      </a:r>
                      <a:endParaRPr lang="en-US" sz="2800" b="1" dirty="0">
                        <a:effectLst/>
                        <a:latin typeface="Calibri"/>
                        <a:ea typeface="Calibri"/>
                        <a:cs typeface="B Nazanin" pitchFamily="2" charset="-78"/>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28575"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r>
              <a:tr h="0">
                <a:tc>
                  <a:txBody>
                    <a:bodyPr/>
                    <a:lstStyle/>
                    <a:p>
                      <a:pPr marL="0" marR="0" algn="just" rtl="1">
                        <a:lnSpc>
                          <a:spcPct val="115000"/>
                        </a:lnSpc>
                        <a:spcBef>
                          <a:spcPts val="0"/>
                        </a:spcBef>
                        <a:spcAft>
                          <a:spcPts val="0"/>
                        </a:spcAft>
                      </a:pPr>
                      <a:r>
                        <a:rPr lang="fa-IR" sz="2800" dirty="0">
                          <a:effectLst/>
                          <a:latin typeface="Cambria"/>
                          <a:ea typeface="Times New Roman"/>
                          <a:cs typeface="B Nazanin" pitchFamily="2" charset="-78"/>
                        </a:rPr>
                        <a:t>باورهای دگردوستانه</a:t>
                      </a:r>
                      <a:endParaRPr lang="en-US" sz="2800" dirty="0">
                        <a:effectLst/>
                        <a:latin typeface="Calibri"/>
                        <a:ea typeface="Calibri"/>
                        <a:cs typeface="B Nazanin" pitchFamily="2" charset="-78"/>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2800" b="1" dirty="0">
                          <a:effectLst/>
                          <a:latin typeface="Calibri"/>
                          <a:ea typeface="Calibri"/>
                          <a:cs typeface="B Nazanin" pitchFamily="2" charset="-78"/>
                        </a:rPr>
                        <a:t>11</a:t>
                      </a:r>
                      <a:endParaRPr lang="en-US" sz="2800" b="1" dirty="0">
                        <a:effectLst/>
                        <a:latin typeface="Calibri"/>
                        <a:ea typeface="Calibri"/>
                        <a:cs typeface="B Nazanin" pitchFamily="2" charset="-78"/>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2800" b="1" dirty="0">
                          <a:effectLst/>
                          <a:latin typeface="Calibri"/>
                          <a:ea typeface="Calibri"/>
                          <a:cs typeface="B Nazanin" pitchFamily="2" charset="-78"/>
                        </a:rPr>
                        <a:t>5</a:t>
                      </a:r>
                      <a:endParaRPr lang="en-US" sz="2800" b="1" dirty="0">
                        <a:effectLst/>
                        <a:latin typeface="Calibri"/>
                        <a:ea typeface="Calibri"/>
                        <a:cs typeface="B Nazanin" pitchFamily="2" charset="-78"/>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2800" b="1" dirty="0">
                          <a:effectLst/>
                          <a:latin typeface="Calibri"/>
                          <a:ea typeface="Calibri"/>
                          <a:cs typeface="B Nazanin" pitchFamily="2" charset="-78"/>
                        </a:rPr>
                        <a:t>25</a:t>
                      </a:r>
                      <a:endParaRPr lang="en-US" sz="2800" b="1" dirty="0">
                        <a:effectLst/>
                        <a:latin typeface="Calibri"/>
                        <a:ea typeface="Calibri"/>
                        <a:cs typeface="B Nazanin" pitchFamily="2" charset="-78"/>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35696" y="260648"/>
            <a:ext cx="6696744" cy="5632311"/>
          </a:xfrm>
          <a:prstGeom prst="rect">
            <a:avLst/>
          </a:prstGeom>
        </p:spPr>
        <p:txBody>
          <a:bodyPr wrap="square">
            <a:spAutoFit/>
          </a:bodyPr>
          <a:lstStyle/>
          <a:p>
            <a:pPr algn="just" rtl="1"/>
            <a:r>
              <a:rPr lang="fa-IR" sz="2400" dirty="0">
                <a:cs typeface="B Nazanin" pitchFamily="2" charset="-78"/>
              </a:rPr>
              <a:t>شارع پور، آزاد ارمکی، عسکری(1388)، بررسی رابطه سرمایه اجتماعی با مدارا در بین دانشجویان دانشکده های علوم اجتماعی دانشگاههای تهران و علامه </a:t>
            </a:r>
            <a:r>
              <a:rPr lang="fa-IR" sz="2400" dirty="0" smtClean="0">
                <a:cs typeface="B Nazanin" pitchFamily="2" charset="-78"/>
              </a:rPr>
              <a:t>طباطبایی</a:t>
            </a:r>
            <a:endParaRPr lang="en-US" sz="2400" dirty="0" smtClean="0">
              <a:cs typeface="B Nazanin" pitchFamily="2" charset="-78"/>
            </a:endParaRPr>
          </a:p>
          <a:p>
            <a:pPr algn="just" rtl="1"/>
            <a:endParaRPr lang="en-US" sz="2400" dirty="0">
              <a:cs typeface="B Nazanin" pitchFamily="2" charset="-78"/>
            </a:endParaRPr>
          </a:p>
          <a:p>
            <a:pPr algn="just" rtl="1"/>
            <a:endParaRPr lang="en-US" sz="2400" dirty="0" smtClean="0">
              <a:cs typeface="B Nazanin" pitchFamily="2" charset="-78"/>
            </a:endParaRPr>
          </a:p>
          <a:p>
            <a:pPr algn="just" rtl="1"/>
            <a:endParaRPr lang="en-US" sz="2400" dirty="0">
              <a:cs typeface="B Nazanin" pitchFamily="2" charset="-78"/>
            </a:endParaRPr>
          </a:p>
          <a:p>
            <a:pPr algn="just" rtl="1"/>
            <a:endParaRPr lang="en-US" sz="2400" dirty="0" smtClean="0">
              <a:cs typeface="B Nazanin" pitchFamily="2" charset="-78"/>
            </a:endParaRPr>
          </a:p>
          <a:p>
            <a:pPr algn="just" rtl="1"/>
            <a:endParaRPr lang="en-US" sz="2400" dirty="0">
              <a:cs typeface="B Nazanin" pitchFamily="2" charset="-78"/>
            </a:endParaRPr>
          </a:p>
          <a:p>
            <a:pPr algn="just" rtl="1"/>
            <a:endParaRPr lang="en-US" sz="2400" dirty="0" smtClean="0">
              <a:cs typeface="B Nazanin" pitchFamily="2" charset="-78"/>
            </a:endParaRPr>
          </a:p>
          <a:p>
            <a:pPr algn="just" rtl="1"/>
            <a:endParaRPr lang="en-US" sz="2400" dirty="0">
              <a:cs typeface="B Nazanin" pitchFamily="2" charset="-78"/>
            </a:endParaRPr>
          </a:p>
          <a:p>
            <a:pPr algn="just" rtl="1"/>
            <a:endParaRPr lang="en-US" sz="2400" dirty="0" smtClean="0">
              <a:cs typeface="B Nazanin" pitchFamily="2" charset="-78"/>
            </a:endParaRPr>
          </a:p>
          <a:p>
            <a:pPr algn="just" rtl="1"/>
            <a:endParaRPr lang="en-US" sz="2400" dirty="0">
              <a:cs typeface="B Nazanin" pitchFamily="2" charset="-78"/>
            </a:endParaRPr>
          </a:p>
          <a:p>
            <a:pPr algn="just" rtl="1"/>
            <a:endParaRPr lang="en-US" sz="2400" dirty="0" smtClean="0">
              <a:cs typeface="B Nazanin" pitchFamily="2" charset="-78"/>
            </a:endParaRPr>
          </a:p>
          <a:p>
            <a:pPr algn="just" rtl="1"/>
            <a:endParaRPr lang="en-US" sz="2400" dirty="0" smtClean="0">
              <a:cs typeface="B Nazanin" pitchFamily="2" charset="-78"/>
            </a:endParaRPr>
          </a:p>
          <a:p>
            <a:pPr algn="just" rtl="1"/>
            <a:endParaRPr lang="en-US" sz="2400" dirty="0">
              <a:cs typeface="B Nazanin" pitchFamily="2" charset="-78"/>
            </a:endParaRPr>
          </a:p>
        </p:txBody>
      </p:sp>
      <p:graphicFrame>
        <p:nvGraphicFramePr>
          <p:cNvPr id="5" name="Table 4"/>
          <p:cNvGraphicFramePr>
            <a:graphicFrameLocks noGrp="1"/>
          </p:cNvGraphicFramePr>
          <p:nvPr>
            <p:extLst>
              <p:ext uri="{D42A27DB-BD31-4B8C-83A1-F6EECF244321}">
                <p14:modId xmlns:p14="http://schemas.microsoft.com/office/powerpoint/2010/main" xmlns="" val="1926650827"/>
              </p:ext>
            </p:extLst>
          </p:nvPr>
        </p:nvGraphicFramePr>
        <p:xfrm>
          <a:off x="2057962" y="1844824"/>
          <a:ext cx="6474477" cy="2523744"/>
        </p:xfrm>
        <a:graphic>
          <a:graphicData uri="http://schemas.openxmlformats.org/drawingml/2006/table">
            <a:tbl>
              <a:tblPr rtl="1" firstRow="1" firstCol="1" bandRow="1"/>
              <a:tblGrid>
                <a:gridCol w="1798107"/>
                <a:gridCol w="791054"/>
                <a:gridCol w="681870"/>
                <a:gridCol w="882816"/>
                <a:gridCol w="699288"/>
                <a:gridCol w="721780"/>
                <a:gridCol w="899562"/>
              </a:tblGrid>
              <a:tr h="0">
                <a:tc rowSpan="2">
                  <a:txBody>
                    <a:bodyPr/>
                    <a:lstStyle/>
                    <a:p>
                      <a:pPr marL="0" marR="0" algn="just" rtl="1">
                        <a:lnSpc>
                          <a:spcPct val="115000"/>
                        </a:lnSpc>
                        <a:spcBef>
                          <a:spcPts val="0"/>
                        </a:spcBef>
                        <a:spcAft>
                          <a:spcPts val="0"/>
                        </a:spcAft>
                      </a:pPr>
                      <a:r>
                        <a:rPr lang="fa-IR" sz="2400" dirty="0">
                          <a:effectLst/>
                          <a:latin typeface="Cambria"/>
                          <a:ea typeface="Times New Roman"/>
                          <a:cs typeface="B Nazanin" pitchFamily="2" charset="-78"/>
                        </a:rPr>
                        <a:t>مولفه های مدارا</a:t>
                      </a:r>
                      <a:endParaRPr lang="en-US" sz="2400" dirty="0">
                        <a:effectLst/>
                        <a:latin typeface="Calibri"/>
                        <a:ea typeface="Calibri"/>
                        <a:cs typeface="B Nazanin" pitchFamily="2" charset="-78"/>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gridSpan="6">
                  <a:txBody>
                    <a:bodyPr/>
                    <a:lstStyle/>
                    <a:p>
                      <a:pPr marL="0" marR="0" algn="just" rtl="1">
                        <a:lnSpc>
                          <a:spcPct val="115000"/>
                        </a:lnSpc>
                        <a:spcBef>
                          <a:spcPts val="0"/>
                        </a:spcBef>
                        <a:spcAft>
                          <a:spcPts val="0"/>
                        </a:spcAft>
                      </a:pPr>
                      <a:r>
                        <a:rPr lang="fa-IR" sz="2400">
                          <a:effectLst/>
                          <a:latin typeface="Cambria"/>
                          <a:ea typeface="Times New Roman"/>
                          <a:cs typeface="B Nazanin" pitchFamily="2" charset="-78"/>
                        </a:rPr>
                        <a:t>وضعیت آن در میان پاسخگویان</a:t>
                      </a:r>
                      <a:endParaRPr lang="en-US" sz="2400">
                        <a:effectLst/>
                        <a:latin typeface="Calibri"/>
                        <a:ea typeface="Calibri"/>
                        <a:cs typeface="B Nazanin" pitchFamily="2" charset="-78"/>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28575" cap="flat" cmpd="sng" algn="ctr">
                      <a:solidFill>
                        <a:srgbClr val="4BACC6"/>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vMerge="1">
                  <a:txBody>
                    <a:bodyPr/>
                    <a:lstStyle/>
                    <a:p>
                      <a:endParaRPr lang="en-US"/>
                    </a:p>
                  </a:txBody>
                  <a:tcPr/>
                </a:tc>
                <a:tc>
                  <a:txBody>
                    <a:bodyPr/>
                    <a:lstStyle/>
                    <a:p>
                      <a:pPr marL="0" marR="0" algn="just" rtl="1">
                        <a:lnSpc>
                          <a:spcPct val="115000"/>
                        </a:lnSpc>
                        <a:spcBef>
                          <a:spcPts val="0"/>
                        </a:spcBef>
                        <a:spcAft>
                          <a:spcPts val="0"/>
                        </a:spcAft>
                      </a:pPr>
                      <a:r>
                        <a:rPr lang="fa-IR" sz="2400">
                          <a:effectLst/>
                          <a:latin typeface="Calibri"/>
                          <a:ea typeface="Calibri"/>
                          <a:cs typeface="B Nazanin" pitchFamily="2" charset="-78"/>
                        </a:rPr>
                        <a:t>خیلی زیاد</a:t>
                      </a:r>
                      <a:endParaRPr lang="en-US" sz="2400">
                        <a:effectLst/>
                        <a:latin typeface="Calibri"/>
                        <a:ea typeface="Calibri"/>
                        <a:cs typeface="B Nazanin" pitchFamily="2" charset="-78"/>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28575"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marL="0" marR="0" algn="just" rtl="1">
                        <a:lnSpc>
                          <a:spcPct val="115000"/>
                        </a:lnSpc>
                        <a:spcBef>
                          <a:spcPts val="0"/>
                        </a:spcBef>
                        <a:spcAft>
                          <a:spcPts val="0"/>
                        </a:spcAft>
                      </a:pPr>
                      <a:r>
                        <a:rPr lang="fa-IR" sz="2400">
                          <a:effectLst/>
                          <a:latin typeface="Calibri"/>
                          <a:ea typeface="Calibri"/>
                          <a:cs typeface="B Nazanin" pitchFamily="2" charset="-78"/>
                        </a:rPr>
                        <a:t>زیاد</a:t>
                      </a:r>
                      <a:endParaRPr lang="en-US" sz="2400">
                        <a:effectLst/>
                        <a:latin typeface="Calibri"/>
                        <a:ea typeface="Calibri"/>
                        <a:cs typeface="B Nazanin" pitchFamily="2" charset="-78"/>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28575"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marL="0" marR="0" algn="just" rtl="1">
                        <a:lnSpc>
                          <a:spcPct val="115000"/>
                        </a:lnSpc>
                        <a:spcBef>
                          <a:spcPts val="0"/>
                        </a:spcBef>
                        <a:spcAft>
                          <a:spcPts val="0"/>
                        </a:spcAft>
                      </a:pPr>
                      <a:r>
                        <a:rPr lang="fa-IR" sz="2400" dirty="0" smtClean="0">
                          <a:effectLst/>
                          <a:latin typeface="Calibri"/>
                          <a:ea typeface="Calibri"/>
                          <a:cs typeface="B Nazanin" pitchFamily="2" charset="-78"/>
                        </a:rPr>
                        <a:t>تا حدودی</a:t>
                      </a:r>
                      <a:endParaRPr lang="en-US" sz="2400" dirty="0">
                        <a:effectLst/>
                        <a:latin typeface="Calibri"/>
                        <a:ea typeface="Calibri"/>
                        <a:cs typeface="B Nazanin" pitchFamily="2" charset="-78"/>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28575"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marL="0" marR="0" algn="just" rtl="1">
                        <a:lnSpc>
                          <a:spcPct val="115000"/>
                        </a:lnSpc>
                        <a:spcBef>
                          <a:spcPts val="0"/>
                        </a:spcBef>
                        <a:spcAft>
                          <a:spcPts val="0"/>
                        </a:spcAft>
                      </a:pPr>
                      <a:r>
                        <a:rPr lang="fa-IR" sz="2400" dirty="0">
                          <a:effectLst/>
                          <a:latin typeface="Calibri"/>
                          <a:ea typeface="Calibri"/>
                          <a:cs typeface="B Nazanin" pitchFamily="2" charset="-78"/>
                        </a:rPr>
                        <a:t>کم</a:t>
                      </a:r>
                      <a:endParaRPr lang="en-US" sz="2400" dirty="0">
                        <a:effectLst/>
                        <a:latin typeface="Calibri"/>
                        <a:ea typeface="Calibri"/>
                        <a:cs typeface="B Nazanin" pitchFamily="2" charset="-78"/>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28575"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marL="0" marR="0" algn="just" rtl="1">
                        <a:lnSpc>
                          <a:spcPct val="115000"/>
                        </a:lnSpc>
                        <a:spcBef>
                          <a:spcPts val="0"/>
                        </a:spcBef>
                        <a:spcAft>
                          <a:spcPts val="0"/>
                        </a:spcAft>
                      </a:pPr>
                      <a:r>
                        <a:rPr lang="fa-IR" sz="2400">
                          <a:effectLst/>
                          <a:latin typeface="Calibri"/>
                          <a:ea typeface="Calibri"/>
                          <a:cs typeface="B Nazanin" pitchFamily="2" charset="-78"/>
                        </a:rPr>
                        <a:t>خیلی کم</a:t>
                      </a:r>
                      <a:endParaRPr lang="en-US" sz="2400">
                        <a:effectLst/>
                        <a:latin typeface="Calibri"/>
                        <a:ea typeface="Calibri"/>
                        <a:cs typeface="B Nazanin" pitchFamily="2" charset="-78"/>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28575"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marL="0" marR="0" algn="just" rtl="1">
                        <a:lnSpc>
                          <a:spcPct val="115000"/>
                        </a:lnSpc>
                        <a:spcBef>
                          <a:spcPts val="0"/>
                        </a:spcBef>
                        <a:spcAft>
                          <a:spcPts val="0"/>
                        </a:spcAft>
                      </a:pPr>
                      <a:r>
                        <a:rPr lang="fa-IR" sz="2400">
                          <a:effectLst/>
                          <a:latin typeface="Calibri"/>
                          <a:ea typeface="Calibri"/>
                          <a:cs typeface="B Nazanin" pitchFamily="2" charset="-78"/>
                        </a:rPr>
                        <a:t>میانگین از 5</a:t>
                      </a:r>
                      <a:endParaRPr lang="en-US" sz="2400">
                        <a:effectLst/>
                        <a:latin typeface="Calibri"/>
                        <a:ea typeface="Calibri"/>
                        <a:cs typeface="B Nazanin" pitchFamily="2" charset="-78"/>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28575"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r>
              <a:tr h="0">
                <a:tc>
                  <a:txBody>
                    <a:bodyPr/>
                    <a:lstStyle/>
                    <a:p>
                      <a:pPr marL="0" marR="0" algn="just" rtl="1">
                        <a:lnSpc>
                          <a:spcPct val="115000"/>
                        </a:lnSpc>
                        <a:spcBef>
                          <a:spcPts val="0"/>
                        </a:spcBef>
                        <a:spcAft>
                          <a:spcPts val="0"/>
                        </a:spcAft>
                      </a:pPr>
                      <a:r>
                        <a:rPr lang="fa-IR" sz="2400" dirty="0">
                          <a:effectLst/>
                          <a:latin typeface="Cambria"/>
                          <a:ea typeface="Times New Roman"/>
                          <a:cs typeface="B Nazanin" pitchFamily="2" charset="-78"/>
                        </a:rPr>
                        <a:t>اجتماعی</a:t>
                      </a:r>
                      <a:endParaRPr lang="en-US" sz="2400" dirty="0">
                        <a:effectLst/>
                        <a:latin typeface="Calibri"/>
                        <a:ea typeface="Calibri"/>
                        <a:cs typeface="B Nazanin" pitchFamily="2" charset="-78"/>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a-IR" sz="2400" b="1">
                          <a:effectLst/>
                          <a:latin typeface="Calibri"/>
                          <a:ea typeface="Calibri"/>
                          <a:cs typeface="B Nazanin" pitchFamily="2" charset="-78"/>
                        </a:rPr>
                        <a:t>21.8</a:t>
                      </a:r>
                      <a:endParaRPr lang="en-US" sz="2400" b="1">
                        <a:effectLst/>
                        <a:latin typeface="Calibri"/>
                        <a:ea typeface="Calibri"/>
                        <a:cs typeface="B Nazanin" pitchFamily="2" charset="-78"/>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a-IR" sz="2400" b="1">
                          <a:effectLst/>
                          <a:latin typeface="Calibri"/>
                          <a:ea typeface="Calibri"/>
                          <a:cs typeface="B Nazanin" pitchFamily="2" charset="-78"/>
                        </a:rPr>
                        <a:t>46.8</a:t>
                      </a:r>
                      <a:endParaRPr lang="en-US" sz="2400" b="1">
                        <a:effectLst/>
                        <a:latin typeface="Calibri"/>
                        <a:ea typeface="Calibri"/>
                        <a:cs typeface="B Nazanin" pitchFamily="2" charset="-78"/>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a-IR" sz="2400" b="1">
                          <a:effectLst/>
                          <a:latin typeface="Calibri"/>
                          <a:ea typeface="Calibri"/>
                          <a:cs typeface="B Nazanin" pitchFamily="2" charset="-78"/>
                        </a:rPr>
                        <a:t>27.8</a:t>
                      </a:r>
                      <a:endParaRPr lang="en-US" sz="2400" b="1">
                        <a:effectLst/>
                        <a:latin typeface="Calibri"/>
                        <a:ea typeface="Calibri"/>
                        <a:cs typeface="B Nazanin" pitchFamily="2" charset="-78"/>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a-IR" sz="2400" b="1">
                          <a:effectLst/>
                          <a:latin typeface="Calibri"/>
                          <a:ea typeface="Calibri"/>
                          <a:cs typeface="B Nazanin" pitchFamily="2" charset="-78"/>
                        </a:rPr>
                        <a:t>3.7</a:t>
                      </a:r>
                      <a:endParaRPr lang="en-US" sz="2400" b="1">
                        <a:effectLst/>
                        <a:latin typeface="Calibri"/>
                        <a:ea typeface="Calibri"/>
                        <a:cs typeface="B Nazanin" pitchFamily="2" charset="-78"/>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a-IR" sz="2400" b="1">
                          <a:effectLst/>
                          <a:latin typeface="Calibri"/>
                          <a:ea typeface="Calibri"/>
                          <a:cs typeface="B Nazanin" pitchFamily="2" charset="-78"/>
                        </a:rPr>
                        <a:t>----</a:t>
                      </a:r>
                      <a:endParaRPr lang="en-US" sz="2400" b="1">
                        <a:effectLst/>
                        <a:latin typeface="Calibri"/>
                        <a:ea typeface="Calibri"/>
                        <a:cs typeface="B Nazanin" pitchFamily="2" charset="-78"/>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a-IR" sz="2400" b="1">
                          <a:effectLst/>
                          <a:latin typeface="Calibri"/>
                          <a:ea typeface="Calibri"/>
                          <a:cs typeface="B Nazanin" pitchFamily="2" charset="-78"/>
                        </a:rPr>
                        <a:t>3.86</a:t>
                      </a:r>
                      <a:endParaRPr lang="en-US" sz="2400" b="1">
                        <a:effectLst/>
                        <a:latin typeface="Calibri"/>
                        <a:ea typeface="Calibri"/>
                        <a:cs typeface="B Nazanin" pitchFamily="2" charset="-78"/>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0">
                <a:tc>
                  <a:txBody>
                    <a:bodyPr/>
                    <a:lstStyle/>
                    <a:p>
                      <a:pPr marL="0" marR="0" algn="just" rtl="1">
                        <a:lnSpc>
                          <a:spcPct val="115000"/>
                        </a:lnSpc>
                        <a:spcBef>
                          <a:spcPts val="0"/>
                        </a:spcBef>
                        <a:spcAft>
                          <a:spcPts val="0"/>
                        </a:spcAft>
                      </a:pPr>
                      <a:r>
                        <a:rPr lang="fa-IR" sz="2400" dirty="0">
                          <a:effectLst/>
                          <a:latin typeface="Cambria"/>
                          <a:ea typeface="Times New Roman"/>
                          <a:cs typeface="B Nazanin" pitchFamily="2" charset="-78"/>
                        </a:rPr>
                        <a:t>سیاسی</a:t>
                      </a:r>
                      <a:endParaRPr lang="en-US" sz="2400" dirty="0">
                        <a:effectLst/>
                        <a:latin typeface="Calibri"/>
                        <a:ea typeface="Calibri"/>
                        <a:cs typeface="B Nazanin" pitchFamily="2" charset="-78"/>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marL="0" marR="0" algn="ctr" rtl="1">
                        <a:lnSpc>
                          <a:spcPct val="115000"/>
                        </a:lnSpc>
                        <a:spcBef>
                          <a:spcPts val="0"/>
                        </a:spcBef>
                        <a:spcAft>
                          <a:spcPts val="0"/>
                        </a:spcAft>
                      </a:pPr>
                      <a:r>
                        <a:rPr lang="fa-IR" sz="2400" b="1">
                          <a:effectLst/>
                          <a:latin typeface="Calibri"/>
                          <a:ea typeface="Calibri"/>
                          <a:cs typeface="B Nazanin" pitchFamily="2" charset="-78"/>
                        </a:rPr>
                        <a:t>62.7</a:t>
                      </a:r>
                      <a:endParaRPr lang="en-US" sz="2400" b="1">
                        <a:effectLst/>
                        <a:latin typeface="Calibri"/>
                        <a:ea typeface="Calibri"/>
                        <a:cs typeface="B Nazanin" pitchFamily="2" charset="-78"/>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marL="0" marR="0" algn="ctr" rtl="1">
                        <a:lnSpc>
                          <a:spcPct val="115000"/>
                        </a:lnSpc>
                        <a:spcBef>
                          <a:spcPts val="0"/>
                        </a:spcBef>
                        <a:spcAft>
                          <a:spcPts val="0"/>
                        </a:spcAft>
                      </a:pPr>
                      <a:r>
                        <a:rPr lang="fa-IR" sz="2400" b="1" dirty="0">
                          <a:effectLst/>
                          <a:latin typeface="Calibri"/>
                          <a:ea typeface="Calibri"/>
                          <a:cs typeface="B Nazanin" pitchFamily="2" charset="-78"/>
                        </a:rPr>
                        <a:t>31.4</a:t>
                      </a:r>
                      <a:endParaRPr lang="en-US" sz="2400" b="1" dirty="0">
                        <a:effectLst/>
                        <a:latin typeface="Calibri"/>
                        <a:ea typeface="Calibri"/>
                        <a:cs typeface="B Nazanin" pitchFamily="2" charset="-78"/>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marL="0" marR="0" algn="ctr" rtl="1">
                        <a:lnSpc>
                          <a:spcPct val="115000"/>
                        </a:lnSpc>
                        <a:spcBef>
                          <a:spcPts val="0"/>
                        </a:spcBef>
                        <a:spcAft>
                          <a:spcPts val="0"/>
                        </a:spcAft>
                      </a:pPr>
                      <a:r>
                        <a:rPr lang="fa-IR" sz="2400" b="1" dirty="0">
                          <a:effectLst/>
                          <a:latin typeface="Calibri"/>
                          <a:ea typeface="Calibri"/>
                          <a:cs typeface="B Nazanin" pitchFamily="2" charset="-78"/>
                        </a:rPr>
                        <a:t>5.5</a:t>
                      </a:r>
                      <a:endParaRPr lang="en-US" sz="2400" b="1" dirty="0">
                        <a:effectLst/>
                        <a:latin typeface="Calibri"/>
                        <a:ea typeface="Calibri"/>
                        <a:cs typeface="B Nazanin" pitchFamily="2" charset="-78"/>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marL="0" marR="0" algn="ctr" rtl="1">
                        <a:lnSpc>
                          <a:spcPct val="115000"/>
                        </a:lnSpc>
                        <a:spcBef>
                          <a:spcPts val="0"/>
                        </a:spcBef>
                        <a:spcAft>
                          <a:spcPts val="0"/>
                        </a:spcAft>
                      </a:pPr>
                      <a:r>
                        <a:rPr lang="fa-IR" sz="2400" b="1" dirty="0">
                          <a:effectLst/>
                          <a:latin typeface="Calibri"/>
                          <a:ea typeface="Calibri"/>
                          <a:cs typeface="B Nazanin" pitchFamily="2" charset="-78"/>
                        </a:rPr>
                        <a:t>0.5</a:t>
                      </a:r>
                      <a:endParaRPr lang="en-US" sz="2400" b="1" dirty="0">
                        <a:effectLst/>
                        <a:latin typeface="Calibri"/>
                        <a:ea typeface="Calibri"/>
                        <a:cs typeface="B Nazanin" pitchFamily="2" charset="-78"/>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marL="0" marR="0" algn="ctr" rtl="1">
                        <a:lnSpc>
                          <a:spcPct val="115000"/>
                        </a:lnSpc>
                        <a:spcBef>
                          <a:spcPts val="0"/>
                        </a:spcBef>
                        <a:spcAft>
                          <a:spcPts val="0"/>
                        </a:spcAft>
                      </a:pPr>
                      <a:r>
                        <a:rPr lang="fa-IR" sz="2400" b="1" dirty="0">
                          <a:effectLst/>
                          <a:latin typeface="Calibri"/>
                          <a:ea typeface="Calibri"/>
                          <a:cs typeface="B Nazanin" pitchFamily="2" charset="-78"/>
                        </a:rPr>
                        <a:t>----</a:t>
                      </a:r>
                      <a:endParaRPr lang="en-US" sz="2400" b="1" dirty="0">
                        <a:effectLst/>
                        <a:latin typeface="Calibri"/>
                        <a:ea typeface="Calibri"/>
                        <a:cs typeface="B Nazanin" pitchFamily="2" charset="-78"/>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marL="0" marR="0" algn="ctr" rtl="1">
                        <a:lnSpc>
                          <a:spcPct val="115000"/>
                        </a:lnSpc>
                        <a:spcBef>
                          <a:spcPts val="0"/>
                        </a:spcBef>
                        <a:spcAft>
                          <a:spcPts val="0"/>
                        </a:spcAft>
                      </a:pPr>
                      <a:r>
                        <a:rPr lang="fa-IR" sz="2400" b="1" dirty="0">
                          <a:effectLst/>
                          <a:latin typeface="Calibri"/>
                          <a:ea typeface="Calibri"/>
                          <a:cs typeface="B Nazanin" pitchFamily="2" charset="-78"/>
                        </a:rPr>
                        <a:t>4.56</a:t>
                      </a:r>
                      <a:endParaRPr lang="en-US" sz="2400" b="1" dirty="0">
                        <a:effectLst/>
                        <a:latin typeface="Calibri"/>
                        <a:ea typeface="Calibri"/>
                        <a:cs typeface="B Nazanin" pitchFamily="2" charset="-78"/>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r>
              <a:tr h="0">
                <a:tc>
                  <a:txBody>
                    <a:bodyPr/>
                    <a:lstStyle/>
                    <a:p>
                      <a:pPr marL="0" marR="0" algn="just" rtl="1">
                        <a:lnSpc>
                          <a:spcPct val="115000"/>
                        </a:lnSpc>
                        <a:spcBef>
                          <a:spcPts val="0"/>
                        </a:spcBef>
                        <a:spcAft>
                          <a:spcPts val="0"/>
                        </a:spcAft>
                      </a:pPr>
                      <a:r>
                        <a:rPr lang="fa-IR" sz="2400" dirty="0">
                          <a:effectLst/>
                          <a:latin typeface="Cambria"/>
                          <a:ea typeface="Times New Roman"/>
                          <a:cs typeface="B Nazanin" pitchFamily="2" charset="-78"/>
                        </a:rPr>
                        <a:t>اخلاقی - رفتاری</a:t>
                      </a:r>
                      <a:endParaRPr lang="en-US" sz="2400" dirty="0">
                        <a:effectLst/>
                        <a:latin typeface="Calibri"/>
                        <a:ea typeface="Calibri"/>
                        <a:cs typeface="B Nazanin" pitchFamily="2" charset="-78"/>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a-IR" sz="2400" b="1" dirty="0">
                          <a:effectLst/>
                          <a:latin typeface="Calibri"/>
                          <a:ea typeface="Calibri"/>
                          <a:cs typeface="B Nazanin" pitchFamily="2" charset="-78"/>
                        </a:rPr>
                        <a:t>7.3</a:t>
                      </a:r>
                      <a:endParaRPr lang="en-US" sz="2400" b="1" dirty="0">
                        <a:effectLst/>
                        <a:latin typeface="Calibri"/>
                        <a:ea typeface="Calibri"/>
                        <a:cs typeface="B Nazanin" pitchFamily="2" charset="-78"/>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a-IR" sz="2400" b="1" dirty="0">
                          <a:effectLst/>
                          <a:latin typeface="Calibri"/>
                          <a:ea typeface="Calibri"/>
                          <a:cs typeface="B Nazanin" pitchFamily="2" charset="-78"/>
                        </a:rPr>
                        <a:t>24.8</a:t>
                      </a:r>
                      <a:endParaRPr lang="en-US" sz="2400" b="1" dirty="0">
                        <a:effectLst/>
                        <a:latin typeface="Calibri"/>
                        <a:ea typeface="Calibri"/>
                        <a:cs typeface="B Nazanin" pitchFamily="2" charset="-78"/>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a-IR" sz="2400" b="1">
                          <a:effectLst/>
                          <a:latin typeface="Calibri"/>
                          <a:ea typeface="Calibri"/>
                          <a:cs typeface="B Nazanin" pitchFamily="2" charset="-78"/>
                        </a:rPr>
                        <a:t>42.7</a:t>
                      </a:r>
                      <a:endParaRPr lang="en-US" sz="2400" b="1">
                        <a:effectLst/>
                        <a:latin typeface="Calibri"/>
                        <a:ea typeface="Calibri"/>
                        <a:cs typeface="B Nazanin" pitchFamily="2" charset="-78"/>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a-IR" sz="2400" b="1">
                          <a:effectLst/>
                          <a:latin typeface="Calibri"/>
                          <a:ea typeface="Calibri"/>
                          <a:cs typeface="B Nazanin" pitchFamily="2" charset="-78"/>
                        </a:rPr>
                        <a:t>23.4</a:t>
                      </a:r>
                      <a:endParaRPr lang="en-US" sz="2400" b="1">
                        <a:effectLst/>
                        <a:latin typeface="Calibri"/>
                        <a:ea typeface="Calibri"/>
                        <a:cs typeface="B Nazanin" pitchFamily="2" charset="-78"/>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a-IR" sz="2400" b="1">
                          <a:effectLst/>
                          <a:latin typeface="Calibri"/>
                          <a:ea typeface="Calibri"/>
                          <a:cs typeface="B Nazanin" pitchFamily="2" charset="-78"/>
                        </a:rPr>
                        <a:t>1.8</a:t>
                      </a:r>
                      <a:endParaRPr lang="en-US" sz="2400" b="1">
                        <a:effectLst/>
                        <a:latin typeface="Calibri"/>
                        <a:ea typeface="Calibri"/>
                        <a:cs typeface="B Nazanin" pitchFamily="2" charset="-78"/>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a-IR" sz="2400" b="1" dirty="0">
                          <a:effectLst/>
                          <a:latin typeface="Calibri"/>
                          <a:ea typeface="Calibri"/>
                          <a:cs typeface="B Nazanin" pitchFamily="2" charset="-78"/>
                        </a:rPr>
                        <a:t>3.12</a:t>
                      </a:r>
                      <a:endParaRPr lang="en-US" sz="2400" b="1" dirty="0">
                        <a:effectLst/>
                        <a:latin typeface="Calibri"/>
                        <a:ea typeface="Calibri"/>
                        <a:cs typeface="B Nazanin" pitchFamily="2" charset="-78"/>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39752" y="908720"/>
            <a:ext cx="6192688" cy="3785652"/>
          </a:xfrm>
          <a:prstGeom prst="rect">
            <a:avLst/>
          </a:prstGeom>
        </p:spPr>
        <p:txBody>
          <a:bodyPr wrap="square">
            <a:spAutoFit/>
          </a:bodyPr>
          <a:lstStyle/>
          <a:p>
            <a:pPr algn="just" rtl="1"/>
            <a:r>
              <a:rPr lang="fa-IR" sz="2400" dirty="0">
                <a:cs typeface="B Nazanin" pitchFamily="2" charset="-78"/>
              </a:rPr>
              <a:t>شیانی(1388)، تحلیلی بر وضعیت شهروندی در شهر تهران: نگاهی بر مدیریت شهری</a:t>
            </a:r>
          </a:p>
          <a:p>
            <a:pPr algn="just" rtl="1"/>
            <a:r>
              <a:rPr lang="fa-IR" sz="2400" dirty="0">
                <a:cs typeface="B Nazanin" pitchFamily="2" charset="-78"/>
              </a:rPr>
              <a:t>88.6 درصد پاسخگویان در حد کم و متوسط خود را برخوردار از حقوق شهروندی دانسته اند.</a:t>
            </a:r>
          </a:p>
          <a:p>
            <a:pPr algn="just" rtl="1"/>
            <a:r>
              <a:rPr lang="fa-IR" sz="2400" dirty="0">
                <a:cs typeface="B Nazanin" pitchFamily="2" charset="-78"/>
              </a:rPr>
              <a:t>در زمینه عمل به تکالیف و وظایف شهروندی، وضعیت 54.6 درصد از پاسخگویان در حد متوسط و 22.4 درصد در حد پائین بوده است. </a:t>
            </a:r>
            <a:endParaRPr lang="en-US" sz="2400" dirty="0" smtClean="0">
              <a:cs typeface="B Nazanin" pitchFamily="2" charset="-78"/>
            </a:endParaRPr>
          </a:p>
          <a:p>
            <a:pPr algn="just" rtl="1"/>
            <a:r>
              <a:rPr lang="fa-IR" sz="2400" dirty="0">
                <a:cs typeface="B Nazanin" pitchFamily="2" charset="-78"/>
              </a:rPr>
              <a:t>در بعد احساس تعلق به اجتماع، 48.1 درصد از پاسخگویان خود را به خانواده متعلق می دانند و بقیه به کشور، محله، شهر و قومیت و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xmlns="" val="1694720755"/>
              </p:ext>
            </p:extLst>
          </p:nvPr>
        </p:nvGraphicFramePr>
        <p:xfrm>
          <a:off x="1890486" y="1123700"/>
          <a:ext cx="6803091" cy="3860396"/>
        </p:xfrm>
        <a:graphic>
          <a:graphicData uri="http://schemas.openxmlformats.org/drawingml/2006/table">
            <a:tbl>
              <a:tblPr rtl="1" firstRow="1" firstCol="1" bandRow="1"/>
              <a:tblGrid>
                <a:gridCol w="1673869"/>
                <a:gridCol w="597644"/>
                <a:gridCol w="736460"/>
                <a:gridCol w="726584"/>
                <a:gridCol w="835764"/>
                <a:gridCol w="709166"/>
                <a:gridCol w="736462"/>
                <a:gridCol w="787142"/>
              </a:tblGrid>
              <a:tr h="576064">
                <a:tc rowSpan="2">
                  <a:txBody>
                    <a:bodyPr/>
                    <a:lstStyle/>
                    <a:p>
                      <a:pPr marL="0" marR="0" algn="just" rtl="1">
                        <a:lnSpc>
                          <a:spcPct val="115000"/>
                        </a:lnSpc>
                        <a:spcBef>
                          <a:spcPts val="0"/>
                        </a:spcBef>
                        <a:spcAft>
                          <a:spcPts val="1000"/>
                        </a:spcAft>
                      </a:pPr>
                      <a:r>
                        <a:rPr lang="fa-IR" sz="2000" b="0" dirty="0">
                          <a:effectLst/>
                          <a:latin typeface="Calibri"/>
                          <a:ea typeface="Calibri"/>
                          <a:cs typeface="B Nazanin"/>
                        </a:rPr>
                        <a:t>صفات اخلاقی</a:t>
                      </a:r>
                      <a:endParaRPr lang="en-US" sz="1600" b="0" dirty="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gridSpan="7">
                  <a:txBody>
                    <a:bodyPr/>
                    <a:lstStyle/>
                    <a:p>
                      <a:pPr marL="0" marR="0" algn="just" rtl="1">
                        <a:lnSpc>
                          <a:spcPct val="115000"/>
                        </a:lnSpc>
                        <a:spcBef>
                          <a:spcPts val="0"/>
                        </a:spcBef>
                        <a:spcAft>
                          <a:spcPts val="1000"/>
                        </a:spcAft>
                      </a:pPr>
                      <a:r>
                        <a:rPr lang="fa-IR" sz="2000" b="0">
                          <a:effectLst/>
                          <a:latin typeface="Calibri"/>
                          <a:ea typeface="Calibri"/>
                          <a:cs typeface="B Nazanin"/>
                        </a:rPr>
                        <a:t>مقولات پاسخ ها و توزیع درصدی دیدگاه پاسخگویان</a:t>
                      </a:r>
                      <a:endParaRPr lang="en-US" sz="1600" b="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28575" cap="flat" cmpd="sng" algn="ctr">
                      <a:solidFill>
                        <a:srgbClr val="4BACC6"/>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45823">
                <a:tc vMerge="1">
                  <a:txBody>
                    <a:bodyPr/>
                    <a:lstStyle/>
                    <a:p>
                      <a:endParaRPr lang="en-US"/>
                    </a:p>
                  </a:txBody>
                  <a:tcPr/>
                </a:tc>
                <a:tc>
                  <a:txBody>
                    <a:bodyPr/>
                    <a:lstStyle/>
                    <a:p>
                      <a:pPr marL="0" marR="0" algn="just" rtl="1">
                        <a:lnSpc>
                          <a:spcPct val="115000"/>
                        </a:lnSpc>
                        <a:spcBef>
                          <a:spcPts val="0"/>
                        </a:spcBef>
                        <a:spcAft>
                          <a:spcPts val="1000"/>
                        </a:spcAft>
                      </a:pPr>
                      <a:r>
                        <a:rPr lang="fa-IR" sz="2000" b="0">
                          <a:effectLst/>
                          <a:latin typeface="Calibri"/>
                          <a:ea typeface="Calibri"/>
                          <a:cs typeface="B Nazanin"/>
                        </a:rPr>
                        <a:t>اصلا</a:t>
                      </a:r>
                      <a:endParaRPr lang="en-US" sz="1600" b="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28575"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marL="0" marR="0" algn="just" rtl="1">
                        <a:lnSpc>
                          <a:spcPct val="115000"/>
                        </a:lnSpc>
                        <a:spcBef>
                          <a:spcPts val="0"/>
                        </a:spcBef>
                        <a:spcAft>
                          <a:spcPts val="1000"/>
                        </a:spcAft>
                      </a:pPr>
                      <a:r>
                        <a:rPr lang="fa-IR" sz="2000" b="0">
                          <a:effectLst/>
                          <a:latin typeface="Calibri"/>
                          <a:ea typeface="Calibri"/>
                          <a:cs typeface="B Nazanin"/>
                        </a:rPr>
                        <a:t>خیلی کم</a:t>
                      </a:r>
                      <a:endParaRPr lang="en-US" sz="1600" b="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28575"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marL="0" marR="0" algn="just" rtl="1">
                        <a:lnSpc>
                          <a:spcPct val="115000"/>
                        </a:lnSpc>
                        <a:spcBef>
                          <a:spcPts val="0"/>
                        </a:spcBef>
                        <a:spcAft>
                          <a:spcPts val="1000"/>
                        </a:spcAft>
                      </a:pPr>
                      <a:r>
                        <a:rPr lang="fa-IR" sz="2000" b="0">
                          <a:effectLst/>
                          <a:latin typeface="Calibri"/>
                          <a:ea typeface="Calibri"/>
                          <a:cs typeface="B Nazanin"/>
                        </a:rPr>
                        <a:t>کم</a:t>
                      </a:r>
                      <a:endParaRPr lang="en-US" sz="1600" b="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28575"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marL="0" marR="0" algn="just" rtl="1">
                        <a:lnSpc>
                          <a:spcPct val="115000"/>
                        </a:lnSpc>
                        <a:spcBef>
                          <a:spcPts val="0"/>
                        </a:spcBef>
                        <a:spcAft>
                          <a:spcPts val="1000"/>
                        </a:spcAft>
                      </a:pPr>
                      <a:r>
                        <a:rPr lang="fa-IR" sz="2000" b="0" dirty="0">
                          <a:effectLst/>
                          <a:latin typeface="Calibri"/>
                          <a:ea typeface="Calibri"/>
                          <a:cs typeface="B Nazanin"/>
                        </a:rPr>
                        <a:t>متوسط</a:t>
                      </a:r>
                      <a:endParaRPr lang="en-US" sz="1600" b="0" dirty="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28575"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marL="0" marR="0" algn="just" rtl="1">
                        <a:lnSpc>
                          <a:spcPct val="115000"/>
                        </a:lnSpc>
                        <a:spcBef>
                          <a:spcPts val="0"/>
                        </a:spcBef>
                        <a:spcAft>
                          <a:spcPts val="1000"/>
                        </a:spcAft>
                      </a:pPr>
                      <a:r>
                        <a:rPr lang="fa-IR" sz="2000" b="0">
                          <a:effectLst/>
                          <a:latin typeface="Calibri"/>
                          <a:ea typeface="Calibri"/>
                          <a:cs typeface="B Nazanin"/>
                        </a:rPr>
                        <a:t>زیاد</a:t>
                      </a:r>
                      <a:endParaRPr lang="en-US" sz="1600" b="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28575"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marL="0" marR="0" algn="just" rtl="1">
                        <a:lnSpc>
                          <a:spcPct val="115000"/>
                        </a:lnSpc>
                        <a:spcBef>
                          <a:spcPts val="0"/>
                        </a:spcBef>
                        <a:spcAft>
                          <a:spcPts val="1000"/>
                        </a:spcAft>
                      </a:pPr>
                      <a:r>
                        <a:rPr lang="fa-IR" sz="2000" b="0">
                          <a:effectLst/>
                          <a:latin typeface="Calibri"/>
                          <a:ea typeface="Calibri"/>
                          <a:cs typeface="B Nazanin"/>
                        </a:rPr>
                        <a:t>خیلی زیاد</a:t>
                      </a:r>
                      <a:endParaRPr lang="en-US" sz="1600" b="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28575"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marL="0" marR="0" algn="just" rtl="1">
                        <a:lnSpc>
                          <a:spcPct val="115000"/>
                        </a:lnSpc>
                        <a:spcBef>
                          <a:spcPts val="0"/>
                        </a:spcBef>
                        <a:spcAft>
                          <a:spcPts val="1000"/>
                        </a:spcAft>
                      </a:pPr>
                      <a:r>
                        <a:rPr lang="fa-IR" sz="2000" b="0">
                          <a:effectLst/>
                          <a:latin typeface="Calibri"/>
                          <a:ea typeface="Calibri"/>
                          <a:cs typeface="B Nazanin"/>
                        </a:rPr>
                        <a:t>کاملا</a:t>
                      </a:r>
                      <a:endParaRPr lang="en-US" sz="1600" b="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28575"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r>
              <a:tr h="645823">
                <a:tc>
                  <a:txBody>
                    <a:bodyPr/>
                    <a:lstStyle/>
                    <a:p>
                      <a:pPr marL="0" marR="0" algn="just" rtl="1">
                        <a:lnSpc>
                          <a:spcPct val="115000"/>
                        </a:lnSpc>
                        <a:spcBef>
                          <a:spcPts val="0"/>
                        </a:spcBef>
                        <a:spcAft>
                          <a:spcPts val="1000"/>
                        </a:spcAft>
                      </a:pPr>
                      <a:r>
                        <a:rPr lang="fa-IR" sz="2000" b="0" dirty="0">
                          <a:effectLst/>
                          <a:latin typeface="Calibri"/>
                          <a:ea typeface="Calibri"/>
                          <a:cs typeface="B Nazanin"/>
                        </a:rPr>
                        <a:t>گذشت کردن</a:t>
                      </a:r>
                      <a:endParaRPr lang="en-US" sz="1600" b="0" dirty="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rtl="1">
                        <a:lnSpc>
                          <a:spcPct val="115000"/>
                        </a:lnSpc>
                        <a:spcBef>
                          <a:spcPts val="0"/>
                        </a:spcBef>
                        <a:spcAft>
                          <a:spcPts val="1000"/>
                        </a:spcAft>
                      </a:pPr>
                      <a:r>
                        <a:rPr lang="fa-IR" sz="2400" b="1" dirty="0">
                          <a:effectLst/>
                          <a:latin typeface="Calibri"/>
                          <a:ea typeface="Calibri"/>
                          <a:cs typeface="B Nazanin"/>
                        </a:rPr>
                        <a:t>7.8</a:t>
                      </a:r>
                      <a:endParaRPr lang="en-US" sz="1800" b="1" dirty="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rtl="1">
                        <a:lnSpc>
                          <a:spcPct val="115000"/>
                        </a:lnSpc>
                        <a:spcBef>
                          <a:spcPts val="0"/>
                        </a:spcBef>
                        <a:spcAft>
                          <a:spcPts val="1000"/>
                        </a:spcAft>
                      </a:pPr>
                      <a:r>
                        <a:rPr lang="fa-IR" sz="2400" b="1" dirty="0">
                          <a:effectLst/>
                          <a:latin typeface="Calibri"/>
                          <a:ea typeface="Calibri"/>
                          <a:cs typeface="B Nazanin"/>
                        </a:rPr>
                        <a:t>15.6</a:t>
                      </a:r>
                      <a:endParaRPr lang="en-US" sz="1800" b="1" dirty="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rtl="1">
                        <a:lnSpc>
                          <a:spcPct val="115000"/>
                        </a:lnSpc>
                        <a:spcBef>
                          <a:spcPts val="0"/>
                        </a:spcBef>
                        <a:spcAft>
                          <a:spcPts val="1000"/>
                        </a:spcAft>
                      </a:pPr>
                      <a:r>
                        <a:rPr lang="fa-IR" sz="2400" b="1" dirty="0">
                          <a:effectLst/>
                          <a:latin typeface="Calibri"/>
                          <a:ea typeface="Calibri"/>
                          <a:cs typeface="B Nazanin"/>
                        </a:rPr>
                        <a:t>25.8</a:t>
                      </a:r>
                      <a:endParaRPr lang="en-US" sz="1800" b="1" dirty="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rtl="1">
                        <a:lnSpc>
                          <a:spcPct val="115000"/>
                        </a:lnSpc>
                        <a:spcBef>
                          <a:spcPts val="0"/>
                        </a:spcBef>
                        <a:spcAft>
                          <a:spcPts val="1000"/>
                        </a:spcAft>
                      </a:pPr>
                      <a:r>
                        <a:rPr lang="fa-IR" sz="2400" b="1" dirty="0">
                          <a:effectLst/>
                          <a:latin typeface="Calibri"/>
                          <a:ea typeface="Calibri"/>
                          <a:cs typeface="B Nazanin"/>
                        </a:rPr>
                        <a:t>29.5</a:t>
                      </a:r>
                      <a:endParaRPr lang="en-US" sz="1800" b="1" dirty="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rtl="1">
                        <a:lnSpc>
                          <a:spcPct val="115000"/>
                        </a:lnSpc>
                        <a:spcBef>
                          <a:spcPts val="0"/>
                        </a:spcBef>
                        <a:spcAft>
                          <a:spcPts val="1000"/>
                        </a:spcAft>
                      </a:pPr>
                      <a:r>
                        <a:rPr lang="fa-IR" sz="2400" b="1" dirty="0">
                          <a:effectLst/>
                          <a:latin typeface="Calibri"/>
                          <a:ea typeface="Calibri"/>
                          <a:cs typeface="B Nazanin"/>
                        </a:rPr>
                        <a:t>16.7</a:t>
                      </a:r>
                      <a:endParaRPr lang="en-US" sz="1800" b="1" dirty="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rtl="1">
                        <a:lnSpc>
                          <a:spcPct val="115000"/>
                        </a:lnSpc>
                        <a:spcBef>
                          <a:spcPts val="0"/>
                        </a:spcBef>
                        <a:spcAft>
                          <a:spcPts val="1000"/>
                        </a:spcAft>
                      </a:pPr>
                      <a:r>
                        <a:rPr lang="fa-IR" sz="2400" b="1" dirty="0">
                          <a:effectLst/>
                          <a:latin typeface="Calibri"/>
                          <a:ea typeface="Calibri"/>
                          <a:cs typeface="B Nazanin"/>
                        </a:rPr>
                        <a:t>4.9</a:t>
                      </a:r>
                      <a:endParaRPr lang="en-US" sz="1800" b="1" dirty="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rtl="1">
                        <a:lnSpc>
                          <a:spcPct val="115000"/>
                        </a:lnSpc>
                        <a:spcBef>
                          <a:spcPts val="0"/>
                        </a:spcBef>
                        <a:spcAft>
                          <a:spcPts val="1000"/>
                        </a:spcAft>
                      </a:pPr>
                      <a:r>
                        <a:rPr lang="fa-IR" sz="2400" b="1" dirty="0">
                          <a:effectLst/>
                          <a:latin typeface="Calibri"/>
                          <a:ea typeface="Calibri"/>
                          <a:cs typeface="B Nazanin"/>
                        </a:rPr>
                        <a:t>1.3</a:t>
                      </a:r>
                      <a:endParaRPr lang="en-US" sz="1800" b="1" dirty="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645823">
                <a:tc>
                  <a:txBody>
                    <a:bodyPr/>
                    <a:lstStyle/>
                    <a:p>
                      <a:pPr marL="0" marR="0" algn="just" rtl="1">
                        <a:lnSpc>
                          <a:spcPct val="115000"/>
                        </a:lnSpc>
                        <a:spcBef>
                          <a:spcPts val="0"/>
                        </a:spcBef>
                        <a:spcAft>
                          <a:spcPts val="1000"/>
                        </a:spcAft>
                      </a:pPr>
                      <a:r>
                        <a:rPr lang="fa-IR" sz="2000" b="0" dirty="0">
                          <a:effectLst/>
                          <a:latin typeface="Calibri"/>
                          <a:ea typeface="Calibri"/>
                          <a:cs typeface="B Nazanin"/>
                        </a:rPr>
                        <a:t>خیرخواهی و کمک به دیگران</a:t>
                      </a:r>
                      <a:endParaRPr lang="en-US" sz="1600" b="0" dirty="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marL="0" marR="0" algn="ctr" rtl="1">
                        <a:lnSpc>
                          <a:spcPct val="115000"/>
                        </a:lnSpc>
                        <a:spcBef>
                          <a:spcPts val="0"/>
                        </a:spcBef>
                        <a:spcAft>
                          <a:spcPts val="1000"/>
                        </a:spcAft>
                      </a:pPr>
                      <a:r>
                        <a:rPr lang="fa-IR" sz="2400" b="1" dirty="0">
                          <a:effectLst/>
                          <a:latin typeface="Calibri"/>
                          <a:ea typeface="Calibri"/>
                          <a:cs typeface="B Nazanin"/>
                        </a:rPr>
                        <a:t>4.5</a:t>
                      </a:r>
                      <a:endParaRPr lang="en-US" sz="1800" b="1" dirty="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marL="0" marR="0" algn="ctr" rtl="1">
                        <a:lnSpc>
                          <a:spcPct val="115000"/>
                        </a:lnSpc>
                        <a:spcBef>
                          <a:spcPts val="0"/>
                        </a:spcBef>
                        <a:spcAft>
                          <a:spcPts val="1000"/>
                        </a:spcAft>
                      </a:pPr>
                      <a:r>
                        <a:rPr lang="fa-IR" sz="2400" b="1" dirty="0">
                          <a:effectLst/>
                          <a:latin typeface="Calibri"/>
                          <a:ea typeface="Calibri"/>
                          <a:cs typeface="B Nazanin"/>
                        </a:rPr>
                        <a:t>11.1</a:t>
                      </a:r>
                      <a:endParaRPr lang="en-US" sz="1800" b="1" dirty="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marL="0" marR="0" algn="ctr" rtl="1">
                        <a:lnSpc>
                          <a:spcPct val="115000"/>
                        </a:lnSpc>
                        <a:spcBef>
                          <a:spcPts val="0"/>
                        </a:spcBef>
                        <a:spcAft>
                          <a:spcPts val="1000"/>
                        </a:spcAft>
                      </a:pPr>
                      <a:r>
                        <a:rPr lang="fa-IR" sz="2400" b="1" dirty="0">
                          <a:effectLst/>
                          <a:latin typeface="Calibri"/>
                          <a:ea typeface="Calibri"/>
                          <a:cs typeface="B Nazanin"/>
                        </a:rPr>
                        <a:t>18.7</a:t>
                      </a:r>
                      <a:endParaRPr lang="en-US" sz="1800" b="1" dirty="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marL="0" marR="0" algn="ctr" rtl="1">
                        <a:lnSpc>
                          <a:spcPct val="115000"/>
                        </a:lnSpc>
                        <a:spcBef>
                          <a:spcPts val="0"/>
                        </a:spcBef>
                        <a:spcAft>
                          <a:spcPts val="1000"/>
                        </a:spcAft>
                      </a:pPr>
                      <a:r>
                        <a:rPr lang="fa-IR" sz="2400" b="1" dirty="0">
                          <a:effectLst/>
                          <a:latin typeface="Calibri"/>
                          <a:ea typeface="Calibri"/>
                          <a:cs typeface="B Nazanin"/>
                        </a:rPr>
                        <a:t>34.8</a:t>
                      </a:r>
                      <a:endParaRPr lang="en-US" sz="1800" b="1" dirty="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marL="0" marR="0" algn="ctr" rtl="1">
                        <a:lnSpc>
                          <a:spcPct val="115000"/>
                        </a:lnSpc>
                        <a:spcBef>
                          <a:spcPts val="0"/>
                        </a:spcBef>
                        <a:spcAft>
                          <a:spcPts val="1000"/>
                        </a:spcAft>
                      </a:pPr>
                      <a:r>
                        <a:rPr lang="fa-IR" sz="2400" b="1" dirty="0">
                          <a:effectLst/>
                          <a:latin typeface="Calibri"/>
                          <a:ea typeface="Calibri"/>
                          <a:cs typeface="B Nazanin"/>
                        </a:rPr>
                        <a:t>21.5</a:t>
                      </a:r>
                      <a:endParaRPr lang="en-US" sz="1800" b="1" dirty="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marL="0" marR="0" algn="ctr" rtl="1">
                        <a:lnSpc>
                          <a:spcPct val="115000"/>
                        </a:lnSpc>
                        <a:spcBef>
                          <a:spcPts val="0"/>
                        </a:spcBef>
                        <a:spcAft>
                          <a:spcPts val="1000"/>
                        </a:spcAft>
                      </a:pPr>
                      <a:r>
                        <a:rPr lang="fa-IR" sz="2400" b="1" dirty="0">
                          <a:effectLst/>
                          <a:latin typeface="Calibri"/>
                          <a:ea typeface="Calibri"/>
                          <a:cs typeface="B Nazanin"/>
                        </a:rPr>
                        <a:t>7.2</a:t>
                      </a:r>
                      <a:endParaRPr lang="en-US" sz="1800" b="1" dirty="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marL="0" marR="0" algn="ctr" rtl="1">
                        <a:lnSpc>
                          <a:spcPct val="115000"/>
                        </a:lnSpc>
                        <a:spcBef>
                          <a:spcPts val="0"/>
                        </a:spcBef>
                        <a:spcAft>
                          <a:spcPts val="1000"/>
                        </a:spcAft>
                      </a:pPr>
                      <a:r>
                        <a:rPr lang="fa-IR" sz="2400" b="1" dirty="0">
                          <a:effectLst/>
                          <a:latin typeface="Calibri"/>
                          <a:ea typeface="Calibri"/>
                          <a:cs typeface="B Nazanin"/>
                        </a:rPr>
                        <a:t>2.1</a:t>
                      </a:r>
                      <a:endParaRPr lang="en-US" sz="1800" b="1" dirty="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r>
              <a:tr h="645823">
                <a:tc>
                  <a:txBody>
                    <a:bodyPr/>
                    <a:lstStyle/>
                    <a:p>
                      <a:pPr marL="0" marR="0" algn="just" rtl="1">
                        <a:lnSpc>
                          <a:spcPct val="115000"/>
                        </a:lnSpc>
                        <a:spcBef>
                          <a:spcPts val="0"/>
                        </a:spcBef>
                        <a:spcAft>
                          <a:spcPts val="1000"/>
                        </a:spcAft>
                      </a:pPr>
                      <a:r>
                        <a:rPr lang="fa-IR" sz="2000" b="0" dirty="0">
                          <a:effectLst/>
                          <a:latin typeface="Calibri"/>
                          <a:ea typeface="Calibri"/>
                          <a:cs typeface="B Nazanin"/>
                        </a:rPr>
                        <a:t>دورویی و تظاهر</a:t>
                      </a:r>
                      <a:endParaRPr lang="en-US" sz="1600" b="0" dirty="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rtl="1">
                        <a:lnSpc>
                          <a:spcPct val="115000"/>
                        </a:lnSpc>
                        <a:spcBef>
                          <a:spcPts val="0"/>
                        </a:spcBef>
                        <a:spcAft>
                          <a:spcPts val="1000"/>
                        </a:spcAft>
                      </a:pPr>
                      <a:r>
                        <a:rPr lang="fa-IR" sz="2400" b="1" dirty="0">
                          <a:effectLst/>
                          <a:latin typeface="Calibri"/>
                          <a:ea typeface="Calibri"/>
                          <a:cs typeface="B Nazanin"/>
                        </a:rPr>
                        <a:t>3</a:t>
                      </a:r>
                      <a:endParaRPr lang="en-US" sz="1800" b="1" dirty="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rtl="1">
                        <a:lnSpc>
                          <a:spcPct val="115000"/>
                        </a:lnSpc>
                        <a:spcBef>
                          <a:spcPts val="0"/>
                        </a:spcBef>
                        <a:spcAft>
                          <a:spcPts val="1000"/>
                        </a:spcAft>
                      </a:pPr>
                      <a:r>
                        <a:rPr lang="fa-IR" sz="2400" b="1" dirty="0">
                          <a:effectLst/>
                          <a:latin typeface="Calibri"/>
                          <a:ea typeface="Calibri"/>
                          <a:cs typeface="B Nazanin"/>
                        </a:rPr>
                        <a:t>5.1</a:t>
                      </a:r>
                      <a:endParaRPr lang="en-US" sz="1800" b="1" dirty="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rtl="1">
                        <a:lnSpc>
                          <a:spcPct val="115000"/>
                        </a:lnSpc>
                        <a:spcBef>
                          <a:spcPts val="0"/>
                        </a:spcBef>
                        <a:spcAft>
                          <a:spcPts val="1000"/>
                        </a:spcAft>
                      </a:pPr>
                      <a:r>
                        <a:rPr lang="fa-IR" sz="2400" b="1" dirty="0">
                          <a:effectLst/>
                          <a:latin typeface="Calibri"/>
                          <a:ea typeface="Calibri"/>
                          <a:cs typeface="B Nazanin"/>
                        </a:rPr>
                        <a:t>12.7</a:t>
                      </a:r>
                      <a:endParaRPr lang="en-US" sz="1800" b="1" dirty="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rtl="1">
                        <a:lnSpc>
                          <a:spcPct val="115000"/>
                        </a:lnSpc>
                        <a:spcBef>
                          <a:spcPts val="0"/>
                        </a:spcBef>
                        <a:spcAft>
                          <a:spcPts val="1000"/>
                        </a:spcAft>
                      </a:pPr>
                      <a:r>
                        <a:rPr lang="fa-IR" sz="2400" b="1" dirty="0">
                          <a:effectLst/>
                          <a:latin typeface="Calibri"/>
                          <a:ea typeface="Calibri"/>
                          <a:cs typeface="B Nazanin"/>
                        </a:rPr>
                        <a:t>14.3</a:t>
                      </a:r>
                      <a:endParaRPr lang="en-US" sz="1800" b="1" dirty="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rtl="1">
                        <a:lnSpc>
                          <a:spcPct val="115000"/>
                        </a:lnSpc>
                        <a:spcBef>
                          <a:spcPts val="0"/>
                        </a:spcBef>
                        <a:spcAft>
                          <a:spcPts val="1000"/>
                        </a:spcAft>
                      </a:pPr>
                      <a:r>
                        <a:rPr lang="fa-IR" sz="2400" b="1" dirty="0">
                          <a:effectLst/>
                          <a:latin typeface="Calibri"/>
                          <a:ea typeface="Calibri"/>
                          <a:cs typeface="B Nazanin"/>
                        </a:rPr>
                        <a:t>32.4</a:t>
                      </a:r>
                      <a:endParaRPr lang="en-US" sz="1800" b="1" dirty="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rtl="1">
                        <a:lnSpc>
                          <a:spcPct val="115000"/>
                        </a:lnSpc>
                        <a:spcBef>
                          <a:spcPts val="0"/>
                        </a:spcBef>
                        <a:spcAft>
                          <a:spcPts val="1000"/>
                        </a:spcAft>
                      </a:pPr>
                      <a:r>
                        <a:rPr lang="fa-IR" sz="2400" b="1" dirty="0">
                          <a:effectLst/>
                          <a:latin typeface="Calibri"/>
                          <a:ea typeface="Calibri"/>
                          <a:cs typeface="B Nazanin"/>
                        </a:rPr>
                        <a:t>26.1</a:t>
                      </a:r>
                      <a:endParaRPr lang="en-US" sz="1800" b="1" dirty="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rtl="1">
                        <a:lnSpc>
                          <a:spcPct val="115000"/>
                        </a:lnSpc>
                        <a:spcBef>
                          <a:spcPts val="0"/>
                        </a:spcBef>
                        <a:spcAft>
                          <a:spcPts val="1000"/>
                        </a:spcAft>
                      </a:pPr>
                      <a:r>
                        <a:rPr lang="fa-IR" sz="2400" b="1" dirty="0">
                          <a:effectLst/>
                          <a:latin typeface="Calibri"/>
                          <a:ea typeface="Calibri"/>
                          <a:cs typeface="B Nazanin"/>
                        </a:rPr>
                        <a:t>6.3</a:t>
                      </a:r>
                      <a:endParaRPr lang="en-US" sz="1800" b="1" dirty="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645823">
                <a:tc>
                  <a:txBody>
                    <a:bodyPr/>
                    <a:lstStyle/>
                    <a:p>
                      <a:pPr marL="0" marR="0" algn="just" rtl="1">
                        <a:lnSpc>
                          <a:spcPct val="115000"/>
                        </a:lnSpc>
                        <a:spcBef>
                          <a:spcPts val="0"/>
                        </a:spcBef>
                        <a:spcAft>
                          <a:spcPts val="1000"/>
                        </a:spcAft>
                      </a:pPr>
                      <a:r>
                        <a:rPr lang="fa-IR" sz="2000" b="0" dirty="0">
                          <a:effectLst/>
                          <a:latin typeface="Calibri"/>
                          <a:ea typeface="Calibri"/>
                          <a:cs typeface="B Nazanin"/>
                        </a:rPr>
                        <a:t>تقلب و کلاهبرداری</a:t>
                      </a:r>
                      <a:endParaRPr lang="en-US" sz="1600" b="0" dirty="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marL="0" marR="0" algn="ctr" rtl="1">
                        <a:lnSpc>
                          <a:spcPct val="115000"/>
                        </a:lnSpc>
                        <a:spcBef>
                          <a:spcPts val="0"/>
                        </a:spcBef>
                        <a:spcAft>
                          <a:spcPts val="1000"/>
                        </a:spcAft>
                      </a:pPr>
                      <a:r>
                        <a:rPr lang="fa-IR" sz="2400" b="1" dirty="0">
                          <a:effectLst/>
                          <a:latin typeface="Calibri"/>
                          <a:ea typeface="Calibri"/>
                          <a:cs typeface="B Nazanin"/>
                        </a:rPr>
                        <a:t>4.4</a:t>
                      </a:r>
                      <a:endParaRPr lang="en-US" sz="1800" b="1" dirty="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marL="0" marR="0" algn="ctr" rtl="1">
                        <a:lnSpc>
                          <a:spcPct val="115000"/>
                        </a:lnSpc>
                        <a:spcBef>
                          <a:spcPts val="0"/>
                        </a:spcBef>
                        <a:spcAft>
                          <a:spcPts val="1000"/>
                        </a:spcAft>
                      </a:pPr>
                      <a:r>
                        <a:rPr lang="fa-IR" sz="2400" b="1" dirty="0">
                          <a:effectLst/>
                          <a:latin typeface="Calibri"/>
                          <a:ea typeface="Calibri"/>
                          <a:cs typeface="B Nazanin"/>
                        </a:rPr>
                        <a:t>4.2</a:t>
                      </a:r>
                      <a:endParaRPr lang="en-US" sz="1800" b="1" dirty="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marL="0" marR="0" algn="ctr" rtl="1">
                        <a:lnSpc>
                          <a:spcPct val="115000"/>
                        </a:lnSpc>
                        <a:spcBef>
                          <a:spcPts val="0"/>
                        </a:spcBef>
                        <a:spcAft>
                          <a:spcPts val="1000"/>
                        </a:spcAft>
                      </a:pPr>
                      <a:r>
                        <a:rPr lang="fa-IR" sz="2400" b="1" dirty="0">
                          <a:effectLst/>
                          <a:latin typeface="Calibri"/>
                          <a:ea typeface="Calibri"/>
                          <a:cs typeface="B Nazanin"/>
                        </a:rPr>
                        <a:t>9.3</a:t>
                      </a:r>
                      <a:endParaRPr lang="en-US" sz="1800" b="1" dirty="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marL="0" marR="0" algn="ctr" rtl="1">
                        <a:lnSpc>
                          <a:spcPct val="115000"/>
                        </a:lnSpc>
                        <a:spcBef>
                          <a:spcPts val="0"/>
                        </a:spcBef>
                        <a:spcAft>
                          <a:spcPts val="1000"/>
                        </a:spcAft>
                      </a:pPr>
                      <a:r>
                        <a:rPr lang="fa-IR" sz="2400" b="1" dirty="0">
                          <a:effectLst/>
                          <a:latin typeface="Calibri"/>
                          <a:ea typeface="Calibri"/>
                          <a:cs typeface="B Nazanin"/>
                        </a:rPr>
                        <a:t>13.1</a:t>
                      </a:r>
                      <a:endParaRPr lang="en-US" sz="1800" b="1" dirty="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marL="0" marR="0" algn="ctr" rtl="1">
                        <a:lnSpc>
                          <a:spcPct val="115000"/>
                        </a:lnSpc>
                        <a:spcBef>
                          <a:spcPts val="0"/>
                        </a:spcBef>
                        <a:spcAft>
                          <a:spcPts val="1000"/>
                        </a:spcAft>
                      </a:pPr>
                      <a:r>
                        <a:rPr lang="fa-IR" sz="2400" b="1" dirty="0">
                          <a:effectLst/>
                          <a:latin typeface="Calibri"/>
                          <a:ea typeface="Calibri"/>
                          <a:cs typeface="B Nazanin"/>
                        </a:rPr>
                        <a:t>29.8</a:t>
                      </a:r>
                      <a:endParaRPr lang="en-US" sz="1800" b="1" dirty="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marL="0" marR="0" algn="ctr" rtl="1">
                        <a:lnSpc>
                          <a:spcPct val="115000"/>
                        </a:lnSpc>
                        <a:spcBef>
                          <a:spcPts val="0"/>
                        </a:spcBef>
                        <a:spcAft>
                          <a:spcPts val="1000"/>
                        </a:spcAft>
                      </a:pPr>
                      <a:r>
                        <a:rPr lang="fa-IR" sz="2400" b="1" dirty="0">
                          <a:effectLst/>
                          <a:latin typeface="Calibri"/>
                          <a:ea typeface="Calibri"/>
                          <a:cs typeface="B Nazanin"/>
                        </a:rPr>
                        <a:t>29.1</a:t>
                      </a:r>
                      <a:endParaRPr lang="en-US" sz="1800" b="1" dirty="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marL="0" marR="0" algn="ctr" rtl="1">
                        <a:lnSpc>
                          <a:spcPct val="115000"/>
                        </a:lnSpc>
                        <a:spcBef>
                          <a:spcPts val="0"/>
                        </a:spcBef>
                        <a:spcAft>
                          <a:spcPts val="1000"/>
                        </a:spcAft>
                      </a:pPr>
                      <a:r>
                        <a:rPr lang="fa-IR" sz="2400" b="1" dirty="0">
                          <a:effectLst/>
                          <a:latin typeface="Calibri"/>
                          <a:ea typeface="Calibri"/>
                          <a:cs typeface="B Nazanin"/>
                        </a:rPr>
                        <a:t>10.1</a:t>
                      </a:r>
                      <a:endParaRPr lang="en-US" sz="1800" b="1" dirty="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r>
            </a:tbl>
          </a:graphicData>
        </a:graphic>
      </p:graphicFrame>
      <p:sp>
        <p:nvSpPr>
          <p:cNvPr id="6" name="Rectangle 2"/>
          <p:cNvSpPr>
            <a:spLocks noChangeArrowheads="1"/>
          </p:cNvSpPr>
          <p:nvPr/>
        </p:nvSpPr>
        <p:spPr bwMode="auto">
          <a:xfrm>
            <a:off x="1832592" y="417877"/>
            <a:ext cx="6918882" cy="80021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800"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پیمایش ملی ارزش ها و نگرش های ایرانیان(موج اول، 1380)</a:t>
            </a:r>
            <a:endParaRPr kumimoji="0" lang="en-US" sz="2800" b="0" i="0" u="none" strike="noStrike" cap="none" normalizeH="0" baseline="0" dirty="0" smtClean="0">
              <a:ln>
                <a:noFill/>
              </a:ln>
              <a:solidFill>
                <a:schemeClr val="tx1"/>
              </a:solidFill>
              <a:effectLst/>
              <a:latin typeface="Arial" pitchFamily="34" charset="0"/>
              <a:cs typeface="B Nazanin" pitchFamily="2" charset="-7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3583925700"/>
              </p:ext>
            </p:extLst>
          </p:nvPr>
        </p:nvGraphicFramePr>
        <p:xfrm>
          <a:off x="2178256" y="1196752"/>
          <a:ext cx="6257240" cy="3435096"/>
        </p:xfrm>
        <a:graphic>
          <a:graphicData uri="http://schemas.openxmlformats.org/drawingml/2006/table">
            <a:tbl>
              <a:tblPr rtl="1" firstRow="1" firstCol="1" bandRow="1"/>
              <a:tblGrid>
                <a:gridCol w="3632914"/>
                <a:gridCol w="828226"/>
                <a:gridCol w="974582"/>
                <a:gridCol w="821518"/>
              </a:tblGrid>
              <a:tr h="245364">
                <a:tc rowSpan="2">
                  <a:txBody>
                    <a:bodyPr/>
                    <a:lstStyle/>
                    <a:p>
                      <a:pPr marL="0" marR="0" algn="just" rtl="1">
                        <a:lnSpc>
                          <a:spcPct val="115000"/>
                        </a:lnSpc>
                        <a:spcBef>
                          <a:spcPts val="0"/>
                        </a:spcBef>
                        <a:spcAft>
                          <a:spcPts val="1000"/>
                        </a:spcAft>
                      </a:pPr>
                      <a:r>
                        <a:rPr lang="fa-IR" sz="2800" dirty="0">
                          <a:effectLst/>
                          <a:latin typeface="Calibri"/>
                          <a:ea typeface="Calibri"/>
                          <a:cs typeface="B Nazanin"/>
                        </a:rPr>
                        <a:t>صفات اخلاقی</a:t>
                      </a:r>
                      <a:endParaRPr lang="en-US" sz="2000" dirty="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gridSpan="3">
                  <a:txBody>
                    <a:bodyPr/>
                    <a:lstStyle/>
                    <a:p>
                      <a:pPr marL="0" marR="0" algn="just" rtl="1">
                        <a:lnSpc>
                          <a:spcPct val="115000"/>
                        </a:lnSpc>
                        <a:spcBef>
                          <a:spcPts val="0"/>
                        </a:spcBef>
                        <a:spcAft>
                          <a:spcPts val="1000"/>
                        </a:spcAft>
                      </a:pPr>
                      <a:r>
                        <a:rPr lang="fa-IR" sz="2800">
                          <a:effectLst/>
                          <a:latin typeface="Calibri"/>
                          <a:ea typeface="Calibri"/>
                          <a:cs typeface="B Nazanin"/>
                        </a:rPr>
                        <a:t>مقولات پاسخ ها و توزیع درصدی دیدگاه پاسخگویان</a:t>
                      </a:r>
                      <a:endParaRPr lang="en-US" sz="200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28575" cap="flat" cmpd="sng" algn="ctr">
                      <a:solidFill>
                        <a:srgbClr val="4BACC6"/>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0">
                <a:tc vMerge="1">
                  <a:txBody>
                    <a:bodyPr/>
                    <a:lstStyle/>
                    <a:p>
                      <a:endParaRPr lang="en-US"/>
                    </a:p>
                  </a:txBody>
                  <a:tcPr/>
                </a:tc>
                <a:tc>
                  <a:txBody>
                    <a:bodyPr/>
                    <a:lstStyle/>
                    <a:p>
                      <a:pPr marL="0" marR="0" algn="just" rtl="1">
                        <a:lnSpc>
                          <a:spcPct val="115000"/>
                        </a:lnSpc>
                        <a:spcBef>
                          <a:spcPts val="0"/>
                        </a:spcBef>
                        <a:spcAft>
                          <a:spcPts val="1000"/>
                        </a:spcAft>
                      </a:pPr>
                      <a:r>
                        <a:rPr lang="fa-IR" sz="2800" b="0">
                          <a:effectLst/>
                          <a:latin typeface="Calibri"/>
                          <a:ea typeface="Calibri"/>
                          <a:cs typeface="B Nazanin"/>
                        </a:rPr>
                        <a:t>کم</a:t>
                      </a:r>
                      <a:endParaRPr lang="en-US" sz="2000" b="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28575"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marL="0" marR="0" algn="just" rtl="1">
                        <a:lnSpc>
                          <a:spcPct val="115000"/>
                        </a:lnSpc>
                        <a:spcBef>
                          <a:spcPts val="0"/>
                        </a:spcBef>
                        <a:spcAft>
                          <a:spcPts val="1000"/>
                        </a:spcAft>
                      </a:pPr>
                      <a:r>
                        <a:rPr lang="fa-IR" sz="2800" b="0">
                          <a:effectLst/>
                          <a:latin typeface="Calibri"/>
                          <a:ea typeface="Calibri"/>
                          <a:cs typeface="B Nazanin"/>
                        </a:rPr>
                        <a:t>متوسط</a:t>
                      </a:r>
                      <a:endParaRPr lang="en-US" sz="2000" b="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28575"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marL="0" marR="0" algn="just" rtl="1">
                        <a:lnSpc>
                          <a:spcPct val="115000"/>
                        </a:lnSpc>
                        <a:spcBef>
                          <a:spcPts val="0"/>
                        </a:spcBef>
                        <a:spcAft>
                          <a:spcPts val="1000"/>
                        </a:spcAft>
                      </a:pPr>
                      <a:r>
                        <a:rPr lang="fa-IR" sz="2800" b="0" dirty="0">
                          <a:effectLst/>
                          <a:latin typeface="Calibri"/>
                          <a:ea typeface="Calibri"/>
                          <a:cs typeface="B Nazanin"/>
                        </a:rPr>
                        <a:t>زیاد</a:t>
                      </a:r>
                      <a:endParaRPr lang="en-US" sz="2000" b="0" dirty="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28575"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r>
              <a:tr h="0">
                <a:tc>
                  <a:txBody>
                    <a:bodyPr/>
                    <a:lstStyle/>
                    <a:p>
                      <a:pPr marL="0" marR="0" algn="just" rtl="1">
                        <a:lnSpc>
                          <a:spcPct val="115000"/>
                        </a:lnSpc>
                        <a:spcBef>
                          <a:spcPts val="0"/>
                        </a:spcBef>
                        <a:spcAft>
                          <a:spcPts val="1000"/>
                        </a:spcAft>
                      </a:pPr>
                      <a:r>
                        <a:rPr lang="fa-IR" sz="2800" dirty="0">
                          <a:effectLst/>
                          <a:latin typeface="Calibri"/>
                          <a:ea typeface="Calibri"/>
                          <a:cs typeface="B Nazanin"/>
                        </a:rPr>
                        <a:t>گذشت کردن</a:t>
                      </a:r>
                      <a:endParaRPr lang="en-US" sz="2000" dirty="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rtl="1">
                        <a:lnSpc>
                          <a:spcPct val="115000"/>
                        </a:lnSpc>
                        <a:spcBef>
                          <a:spcPts val="0"/>
                        </a:spcBef>
                        <a:spcAft>
                          <a:spcPts val="1000"/>
                        </a:spcAft>
                      </a:pPr>
                      <a:r>
                        <a:rPr lang="fa-IR" sz="2800" b="1">
                          <a:effectLst/>
                          <a:latin typeface="Calibri"/>
                          <a:ea typeface="Calibri"/>
                          <a:cs typeface="B Nazanin"/>
                        </a:rPr>
                        <a:t>55.7</a:t>
                      </a:r>
                      <a:endParaRPr lang="en-US" sz="2000" b="1">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rtl="1">
                        <a:lnSpc>
                          <a:spcPct val="115000"/>
                        </a:lnSpc>
                        <a:spcBef>
                          <a:spcPts val="0"/>
                        </a:spcBef>
                        <a:spcAft>
                          <a:spcPts val="1000"/>
                        </a:spcAft>
                      </a:pPr>
                      <a:r>
                        <a:rPr lang="fa-IR" sz="2800" b="1">
                          <a:effectLst/>
                          <a:latin typeface="Calibri"/>
                          <a:ea typeface="Calibri"/>
                          <a:cs typeface="B Nazanin"/>
                        </a:rPr>
                        <a:t>31.3</a:t>
                      </a:r>
                      <a:endParaRPr lang="en-US" sz="2000" b="1">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rtl="1">
                        <a:lnSpc>
                          <a:spcPct val="115000"/>
                        </a:lnSpc>
                        <a:spcBef>
                          <a:spcPts val="0"/>
                        </a:spcBef>
                        <a:spcAft>
                          <a:spcPts val="1000"/>
                        </a:spcAft>
                      </a:pPr>
                      <a:r>
                        <a:rPr lang="fa-IR" sz="2800" b="1" dirty="0">
                          <a:effectLst/>
                          <a:latin typeface="Calibri"/>
                          <a:ea typeface="Calibri"/>
                          <a:cs typeface="B Nazanin"/>
                        </a:rPr>
                        <a:t>12.9</a:t>
                      </a:r>
                      <a:endParaRPr lang="en-US" sz="2000" b="1" dirty="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0">
                <a:tc>
                  <a:txBody>
                    <a:bodyPr/>
                    <a:lstStyle/>
                    <a:p>
                      <a:pPr marL="0" marR="0" algn="just" rtl="1">
                        <a:lnSpc>
                          <a:spcPct val="115000"/>
                        </a:lnSpc>
                        <a:spcBef>
                          <a:spcPts val="0"/>
                        </a:spcBef>
                        <a:spcAft>
                          <a:spcPts val="1000"/>
                        </a:spcAft>
                      </a:pPr>
                      <a:r>
                        <a:rPr lang="fa-IR" sz="2800" dirty="0">
                          <a:effectLst/>
                          <a:latin typeface="Calibri"/>
                          <a:ea typeface="Calibri"/>
                          <a:cs typeface="B Nazanin"/>
                        </a:rPr>
                        <a:t>خیرخواهی و کمک به دیگران</a:t>
                      </a:r>
                      <a:endParaRPr lang="en-US" sz="2000" dirty="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marL="0" marR="0" algn="ctr" rtl="1">
                        <a:lnSpc>
                          <a:spcPct val="115000"/>
                        </a:lnSpc>
                        <a:spcBef>
                          <a:spcPts val="0"/>
                        </a:spcBef>
                        <a:spcAft>
                          <a:spcPts val="1000"/>
                        </a:spcAft>
                      </a:pPr>
                      <a:r>
                        <a:rPr lang="fa-IR" sz="2800" b="1" dirty="0">
                          <a:effectLst/>
                          <a:latin typeface="Calibri"/>
                          <a:ea typeface="Calibri"/>
                          <a:cs typeface="B Nazanin"/>
                        </a:rPr>
                        <a:t>39.5</a:t>
                      </a:r>
                      <a:endParaRPr lang="en-US" sz="2000" b="1" dirty="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marL="0" marR="0" algn="ctr" rtl="1">
                        <a:lnSpc>
                          <a:spcPct val="115000"/>
                        </a:lnSpc>
                        <a:spcBef>
                          <a:spcPts val="0"/>
                        </a:spcBef>
                        <a:spcAft>
                          <a:spcPts val="1000"/>
                        </a:spcAft>
                      </a:pPr>
                      <a:r>
                        <a:rPr lang="fa-IR" sz="2800" b="1">
                          <a:effectLst/>
                          <a:latin typeface="Calibri"/>
                          <a:ea typeface="Calibri"/>
                          <a:cs typeface="B Nazanin"/>
                        </a:rPr>
                        <a:t>37.9</a:t>
                      </a:r>
                      <a:endParaRPr lang="en-US" sz="2000" b="1">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marL="0" marR="0" algn="ctr" rtl="1">
                        <a:lnSpc>
                          <a:spcPct val="115000"/>
                        </a:lnSpc>
                        <a:spcBef>
                          <a:spcPts val="0"/>
                        </a:spcBef>
                        <a:spcAft>
                          <a:spcPts val="1000"/>
                        </a:spcAft>
                      </a:pPr>
                      <a:r>
                        <a:rPr lang="fa-IR" sz="2800" b="1" dirty="0">
                          <a:effectLst/>
                          <a:latin typeface="Calibri"/>
                          <a:ea typeface="Calibri"/>
                          <a:cs typeface="B Nazanin"/>
                        </a:rPr>
                        <a:t>25.5</a:t>
                      </a:r>
                      <a:endParaRPr lang="en-US" sz="2000" b="1" dirty="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r>
              <a:tr h="0">
                <a:tc>
                  <a:txBody>
                    <a:bodyPr/>
                    <a:lstStyle/>
                    <a:p>
                      <a:pPr marL="0" marR="0" algn="just" rtl="1">
                        <a:lnSpc>
                          <a:spcPct val="115000"/>
                        </a:lnSpc>
                        <a:spcBef>
                          <a:spcPts val="0"/>
                        </a:spcBef>
                        <a:spcAft>
                          <a:spcPts val="1000"/>
                        </a:spcAft>
                      </a:pPr>
                      <a:r>
                        <a:rPr lang="fa-IR" sz="2800" dirty="0">
                          <a:effectLst/>
                          <a:latin typeface="Calibri"/>
                          <a:ea typeface="Calibri"/>
                          <a:cs typeface="B Nazanin"/>
                        </a:rPr>
                        <a:t>دورویی و تظاهر</a:t>
                      </a:r>
                      <a:endParaRPr lang="en-US" sz="2000" dirty="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rtl="1">
                        <a:lnSpc>
                          <a:spcPct val="115000"/>
                        </a:lnSpc>
                        <a:spcBef>
                          <a:spcPts val="0"/>
                        </a:spcBef>
                        <a:spcAft>
                          <a:spcPts val="1000"/>
                        </a:spcAft>
                      </a:pPr>
                      <a:r>
                        <a:rPr lang="fa-IR" sz="2800" b="1">
                          <a:effectLst/>
                          <a:latin typeface="Calibri"/>
                          <a:ea typeface="Calibri"/>
                          <a:cs typeface="B Nazanin"/>
                        </a:rPr>
                        <a:t>17.2</a:t>
                      </a:r>
                      <a:endParaRPr lang="en-US" sz="2000" b="1">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rtl="1">
                        <a:lnSpc>
                          <a:spcPct val="115000"/>
                        </a:lnSpc>
                        <a:spcBef>
                          <a:spcPts val="0"/>
                        </a:spcBef>
                        <a:spcAft>
                          <a:spcPts val="1000"/>
                        </a:spcAft>
                      </a:pPr>
                      <a:r>
                        <a:rPr lang="fa-IR" sz="2800" b="1">
                          <a:effectLst/>
                          <a:latin typeface="Calibri"/>
                          <a:ea typeface="Calibri"/>
                          <a:cs typeface="B Nazanin"/>
                        </a:rPr>
                        <a:t>14.6</a:t>
                      </a:r>
                      <a:endParaRPr lang="en-US" sz="2000" b="1">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rtl="1">
                        <a:lnSpc>
                          <a:spcPct val="115000"/>
                        </a:lnSpc>
                        <a:spcBef>
                          <a:spcPts val="0"/>
                        </a:spcBef>
                        <a:spcAft>
                          <a:spcPts val="1000"/>
                        </a:spcAft>
                      </a:pPr>
                      <a:r>
                        <a:rPr lang="fa-IR" sz="2800" b="1" dirty="0">
                          <a:effectLst/>
                          <a:latin typeface="Calibri"/>
                          <a:ea typeface="Calibri"/>
                          <a:cs typeface="B Nazanin"/>
                        </a:rPr>
                        <a:t>68.2</a:t>
                      </a:r>
                      <a:endParaRPr lang="en-US" sz="2000" b="1" dirty="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0">
                <a:tc>
                  <a:txBody>
                    <a:bodyPr/>
                    <a:lstStyle/>
                    <a:p>
                      <a:pPr marL="0" marR="0" algn="just" rtl="1">
                        <a:lnSpc>
                          <a:spcPct val="115000"/>
                        </a:lnSpc>
                        <a:spcBef>
                          <a:spcPts val="0"/>
                        </a:spcBef>
                        <a:spcAft>
                          <a:spcPts val="1000"/>
                        </a:spcAft>
                      </a:pPr>
                      <a:r>
                        <a:rPr lang="fa-IR" sz="2800" dirty="0">
                          <a:effectLst/>
                          <a:latin typeface="Calibri"/>
                          <a:ea typeface="Calibri"/>
                          <a:cs typeface="B Nazanin"/>
                        </a:rPr>
                        <a:t>تقلب و کلاهبرداری</a:t>
                      </a:r>
                      <a:endParaRPr lang="en-US" sz="2000" dirty="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marL="0" marR="0" algn="ctr" rtl="1">
                        <a:lnSpc>
                          <a:spcPct val="115000"/>
                        </a:lnSpc>
                        <a:spcBef>
                          <a:spcPts val="0"/>
                        </a:spcBef>
                        <a:spcAft>
                          <a:spcPts val="1000"/>
                        </a:spcAft>
                      </a:pPr>
                      <a:r>
                        <a:rPr lang="fa-IR" sz="2800" b="1" dirty="0">
                          <a:effectLst/>
                          <a:latin typeface="Calibri"/>
                          <a:ea typeface="Calibri"/>
                          <a:cs typeface="B Nazanin"/>
                        </a:rPr>
                        <a:t>11.4</a:t>
                      </a:r>
                      <a:endParaRPr lang="en-US" sz="2000" b="1" dirty="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marL="0" marR="0" algn="ctr" rtl="1">
                        <a:lnSpc>
                          <a:spcPct val="115000"/>
                        </a:lnSpc>
                        <a:spcBef>
                          <a:spcPts val="0"/>
                        </a:spcBef>
                        <a:spcAft>
                          <a:spcPts val="1000"/>
                        </a:spcAft>
                      </a:pPr>
                      <a:r>
                        <a:rPr lang="fa-IR" sz="2800" b="1" dirty="0">
                          <a:effectLst/>
                          <a:latin typeface="Calibri"/>
                          <a:ea typeface="Calibri"/>
                          <a:cs typeface="B Nazanin"/>
                        </a:rPr>
                        <a:t>13.9</a:t>
                      </a:r>
                      <a:endParaRPr lang="en-US" sz="2000" b="1" dirty="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marL="0" marR="0" algn="ctr" rtl="1">
                        <a:lnSpc>
                          <a:spcPct val="115000"/>
                        </a:lnSpc>
                        <a:spcBef>
                          <a:spcPts val="0"/>
                        </a:spcBef>
                        <a:spcAft>
                          <a:spcPts val="1000"/>
                        </a:spcAft>
                      </a:pPr>
                      <a:r>
                        <a:rPr lang="fa-IR" sz="2800" b="1" dirty="0">
                          <a:effectLst/>
                          <a:latin typeface="Calibri"/>
                          <a:ea typeface="Calibri"/>
                          <a:cs typeface="B Nazanin"/>
                        </a:rPr>
                        <a:t>74.7</a:t>
                      </a:r>
                      <a:endParaRPr lang="en-US" sz="2000" b="1" dirty="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r>
            </a:tbl>
          </a:graphicData>
        </a:graphic>
      </p:graphicFrame>
      <p:sp>
        <p:nvSpPr>
          <p:cNvPr id="4" name="Rectangle 1"/>
          <p:cNvSpPr>
            <a:spLocks noChangeArrowheads="1"/>
          </p:cNvSpPr>
          <p:nvPr/>
        </p:nvSpPr>
        <p:spPr bwMode="auto">
          <a:xfrm>
            <a:off x="1854008" y="371655"/>
            <a:ext cx="6444393"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800"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 پیمایش</a:t>
            </a:r>
            <a:r>
              <a:rPr kumimoji="0" lang="en-US" sz="2800" b="0" i="0" u="none" strike="noStrike" cap="none" normalizeH="0" dirty="0" smtClean="0">
                <a:ln>
                  <a:noFill/>
                </a:ln>
                <a:solidFill>
                  <a:schemeClr val="tx1"/>
                </a:solidFill>
                <a:effectLst/>
                <a:latin typeface="Calibri" pitchFamily="34" charset="0"/>
                <a:ea typeface="Calibri" pitchFamily="34" charset="0"/>
                <a:cs typeface="B Nazanin" pitchFamily="2" charset="-78"/>
              </a:rPr>
              <a:t> </a:t>
            </a:r>
            <a:r>
              <a:rPr kumimoji="0" lang="fa-IR" sz="2800" b="0" i="0" u="none" strike="noStrike" cap="none" normalizeH="0" dirty="0" smtClean="0">
                <a:ln>
                  <a:noFill/>
                </a:ln>
                <a:solidFill>
                  <a:schemeClr val="tx1"/>
                </a:solidFill>
                <a:effectLst/>
                <a:latin typeface="Calibri" pitchFamily="34" charset="0"/>
                <a:ea typeface="Calibri" pitchFamily="34" charset="0"/>
                <a:cs typeface="B Nazanin" pitchFamily="2" charset="-78"/>
              </a:rPr>
              <a:t> ملی ارزش ها و نگرش ها، موج دوم،</a:t>
            </a:r>
            <a:r>
              <a:rPr kumimoji="0" lang="fa-IR" sz="2800"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 سال 1382</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2495293161"/>
              </p:ext>
            </p:extLst>
          </p:nvPr>
        </p:nvGraphicFramePr>
        <p:xfrm>
          <a:off x="1835696" y="1484784"/>
          <a:ext cx="6696744" cy="2944368"/>
        </p:xfrm>
        <a:graphic>
          <a:graphicData uri="http://schemas.openxmlformats.org/drawingml/2006/table">
            <a:tbl>
              <a:tblPr rtl="1" firstRow="1" firstCol="1" bandRow="1"/>
              <a:tblGrid>
                <a:gridCol w="3352918"/>
                <a:gridCol w="1086104"/>
                <a:gridCol w="1076228"/>
                <a:gridCol w="1181494"/>
              </a:tblGrid>
              <a:tr h="0">
                <a:tc>
                  <a:txBody>
                    <a:bodyPr/>
                    <a:lstStyle/>
                    <a:p>
                      <a:pPr marL="0" marR="0" algn="just" rtl="1">
                        <a:lnSpc>
                          <a:spcPct val="115000"/>
                        </a:lnSpc>
                        <a:spcBef>
                          <a:spcPts val="0"/>
                        </a:spcBef>
                        <a:spcAft>
                          <a:spcPts val="0"/>
                        </a:spcAft>
                      </a:pPr>
                      <a:r>
                        <a:rPr lang="fa-IR" sz="2800" dirty="0">
                          <a:effectLst/>
                          <a:latin typeface="Calibri"/>
                          <a:ea typeface="Calibri"/>
                          <a:cs typeface="B Nazanin"/>
                        </a:rPr>
                        <a:t>فکر می کنید در 5 سال آینده</a:t>
                      </a:r>
                      <a:endParaRPr lang="en-US" sz="2000" dirty="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28575" cap="flat" cmpd="sng" algn="ctr">
                      <a:solidFill>
                        <a:srgbClr val="4BACC6"/>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2800" dirty="0" smtClean="0">
                          <a:effectLst/>
                          <a:latin typeface="Calibri"/>
                          <a:ea typeface="Calibri"/>
                          <a:cs typeface="B Nazanin"/>
                        </a:rPr>
                        <a:t>بیشتر</a:t>
                      </a:r>
                      <a:r>
                        <a:rPr lang="fa-IR" sz="2800" baseline="0" dirty="0" smtClean="0">
                          <a:effectLst/>
                          <a:latin typeface="Calibri"/>
                          <a:ea typeface="Calibri"/>
                          <a:cs typeface="B Nazanin"/>
                        </a:rPr>
                        <a:t> </a:t>
                      </a:r>
                    </a:p>
                    <a:p>
                      <a:pPr marL="0" marR="0" algn="just" rtl="1">
                        <a:lnSpc>
                          <a:spcPct val="115000"/>
                        </a:lnSpc>
                        <a:spcBef>
                          <a:spcPts val="0"/>
                        </a:spcBef>
                        <a:spcAft>
                          <a:spcPts val="0"/>
                        </a:spcAft>
                      </a:pPr>
                      <a:r>
                        <a:rPr lang="fa-IR" sz="2800" baseline="0" dirty="0" smtClean="0">
                          <a:effectLst/>
                          <a:latin typeface="Calibri"/>
                          <a:ea typeface="Calibri"/>
                          <a:cs typeface="B Nazanin"/>
                        </a:rPr>
                        <a:t>می شود</a:t>
                      </a:r>
                      <a:endParaRPr lang="en-US" sz="2000" dirty="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28575" cap="flat" cmpd="sng" algn="ctr">
                      <a:solidFill>
                        <a:srgbClr val="4BACC6"/>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2800" dirty="0">
                          <a:effectLst/>
                          <a:latin typeface="Calibri"/>
                          <a:ea typeface="Calibri"/>
                          <a:cs typeface="B Nazanin"/>
                        </a:rPr>
                        <a:t>کمتر </a:t>
                      </a:r>
                      <a:endParaRPr lang="fa-IR" sz="2800" dirty="0" smtClean="0">
                        <a:effectLst/>
                        <a:latin typeface="Calibri"/>
                        <a:ea typeface="Calibri"/>
                        <a:cs typeface="B Nazanin"/>
                      </a:endParaRPr>
                    </a:p>
                    <a:p>
                      <a:pPr marL="0" marR="0" algn="just" rtl="1">
                        <a:lnSpc>
                          <a:spcPct val="115000"/>
                        </a:lnSpc>
                        <a:spcBef>
                          <a:spcPts val="0"/>
                        </a:spcBef>
                        <a:spcAft>
                          <a:spcPts val="0"/>
                        </a:spcAft>
                      </a:pPr>
                      <a:r>
                        <a:rPr lang="fa-IR" sz="2800" dirty="0" smtClean="0">
                          <a:effectLst/>
                          <a:latin typeface="Calibri"/>
                          <a:ea typeface="Calibri"/>
                          <a:cs typeface="B Nazanin"/>
                        </a:rPr>
                        <a:t>می شود</a:t>
                      </a:r>
                      <a:endParaRPr lang="en-US" sz="2000" dirty="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28575" cap="flat" cmpd="sng" algn="ctr">
                      <a:solidFill>
                        <a:srgbClr val="4BACC6"/>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2800" dirty="0">
                          <a:effectLst/>
                          <a:latin typeface="Calibri"/>
                          <a:ea typeface="Calibri"/>
                          <a:cs typeface="B Nazanin"/>
                        </a:rPr>
                        <a:t>فرقی </a:t>
                      </a:r>
                      <a:r>
                        <a:rPr lang="fa-IR" sz="2800" dirty="0" smtClean="0">
                          <a:effectLst/>
                          <a:latin typeface="Calibri"/>
                          <a:ea typeface="Calibri"/>
                          <a:cs typeface="B Nazanin"/>
                        </a:rPr>
                        <a:t>نمی</a:t>
                      </a:r>
                      <a:r>
                        <a:rPr lang="fa-IR" sz="2800" baseline="0" dirty="0" smtClean="0">
                          <a:effectLst/>
                          <a:latin typeface="Calibri"/>
                          <a:ea typeface="Calibri"/>
                          <a:cs typeface="B Nazanin"/>
                        </a:rPr>
                        <a:t> کند</a:t>
                      </a:r>
                      <a:endParaRPr lang="en-US" sz="2000" dirty="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28575" cap="flat" cmpd="sng" algn="ctr">
                      <a:solidFill>
                        <a:srgbClr val="4BACC6"/>
                      </a:solidFill>
                      <a:prstDash val="solid"/>
                      <a:round/>
                      <a:headEnd type="none" w="med" len="med"/>
                      <a:tailEnd type="none" w="med" len="med"/>
                    </a:lnB>
                  </a:tcPr>
                </a:tc>
              </a:tr>
              <a:tr h="0">
                <a:tc>
                  <a:txBody>
                    <a:bodyPr/>
                    <a:lstStyle/>
                    <a:p>
                      <a:pPr marL="0" marR="0" algn="just" rtl="1">
                        <a:lnSpc>
                          <a:spcPct val="115000"/>
                        </a:lnSpc>
                        <a:spcBef>
                          <a:spcPts val="0"/>
                        </a:spcBef>
                        <a:spcAft>
                          <a:spcPts val="0"/>
                        </a:spcAft>
                      </a:pPr>
                      <a:r>
                        <a:rPr lang="fa-IR" sz="2800" dirty="0">
                          <a:effectLst/>
                          <a:latin typeface="Calibri"/>
                          <a:ea typeface="Calibri"/>
                          <a:cs typeface="B Nazanin"/>
                        </a:rPr>
                        <a:t>رواج صفات منفی اخلاقی مانند دروغ، تظاهر، دورویی و ...</a:t>
                      </a:r>
                      <a:endParaRPr lang="en-US" sz="2000" dirty="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28575"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marL="0" marR="0" algn="ctr" rtl="1">
                        <a:lnSpc>
                          <a:spcPct val="115000"/>
                        </a:lnSpc>
                        <a:spcBef>
                          <a:spcPts val="0"/>
                        </a:spcBef>
                        <a:spcAft>
                          <a:spcPts val="0"/>
                        </a:spcAft>
                      </a:pPr>
                      <a:r>
                        <a:rPr lang="fa-IR" sz="2800" b="1">
                          <a:effectLst/>
                          <a:latin typeface="Calibri"/>
                          <a:ea typeface="Calibri"/>
                          <a:cs typeface="B Nazanin"/>
                        </a:rPr>
                        <a:t>87.7</a:t>
                      </a:r>
                      <a:endParaRPr lang="en-US" sz="2000" b="1">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28575"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marL="0" marR="0" algn="ctr" rtl="1">
                        <a:lnSpc>
                          <a:spcPct val="115000"/>
                        </a:lnSpc>
                        <a:spcBef>
                          <a:spcPts val="0"/>
                        </a:spcBef>
                        <a:spcAft>
                          <a:spcPts val="0"/>
                        </a:spcAft>
                      </a:pPr>
                      <a:r>
                        <a:rPr lang="fa-IR" sz="2800" b="1" dirty="0">
                          <a:effectLst/>
                          <a:latin typeface="Calibri"/>
                          <a:ea typeface="Calibri"/>
                          <a:cs typeface="B Nazanin"/>
                        </a:rPr>
                        <a:t>6.6</a:t>
                      </a:r>
                      <a:endParaRPr lang="en-US" sz="2000" b="1" dirty="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28575"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marL="0" marR="0" algn="ctr" rtl="1">
                        <a:lnSpc>
                          <a:spcPct val="115000"/>
                        </a:lnSpc>
                        <a:spcBef>
                          <a:spcPts val="0"/>
                        </a:spcBef>
                        <a:spcAft>
                          <a:spcPts val="0"/>
                        </a:spcAft>
                      </a:pPr>
                      <a:r>
                        <a:rPr lang="fa-IR" sz="2800" b="1" dirty="0">
                          <a:effectLst/>
                          <a:latin typeface="Calibri"/>
                          <a:ea typeface="Calibri"/>
                          <a:cs typeface="B Nazanin"/>
                        </a:rPr>
                        <a:t>6</a:t>
                      </a:r>
                      <a:endParaRPr lang="en-US" sz="2000" b="1" dirty="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28575"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r>
              <a:tr h="0">
                <a:tc>
                  <a:txBody>
                    <a:bodyPr/>
                    <a:lstStyle/>
                    <a:p>
                      <a:pPr marL="0" marR="0" algn="just" rtl="1">
                        <a:lnSpc>
                          <a:spcPct val="115000"/>
                        </a:lnSpc>
                        <a:spcBef>
                          <a:spcPts val="0"/>
                        </a:spcBef>
                        <a:spcAft>
                          <a:spcPts val="0"/>
                        </a:spcAft>
                      </a:pPr>
                      <a:r>
                        <a:rPr lang="fa-IR" sz="2800" dirty="0">
                          <a:effectLst/>
                          <a:latin typeface="Calibri"/>
                          <a:ea typeface="Calibri"/>
                          <a:cs typeface="B Nazanin"/>
                        </a:rPr>
                        <a:t>رواج صفات مثبت اخلاقی مانند صداقت، گذشت و ...</a:t>
                      </a:r>
                      <a:endParaRPr lang="en-US" sz="2000" dirty="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a-IR" sz="2800" b="1" dirty="0">
                          <a:effectLst/>
                          <a:latin typeface="Calibri"/>
                          <a:ea typeface="Calibri"/>
                          <a:cs typeface="B Nazanin"/>
                        </a:rPr>
                        <a:t>15.7</a:t>
                      </a:r>
                      <a:endParaRPr lang="en-US" sz="2000" b="1" dirty="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a-IR" sz="2800" b="1" dirty="0">
                          <a:effectLst/>
                          <a:latin typeface="Calibri"/>
                          <a:ea typeface="Calibri"/>
                          <a:cs typeface="B Nazanin"/>
                        </a:rPr>
                        <a:t>71.5</a:t>
                      </a:r>
                      <a:endParaRPr lang="en-US" sz="2000" b="1" dirty="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a-IR" sz="2800" b="1" dirty="0">
                          <a:effectLst/>
                          <a:latin typeface="Calibri"/>
                          <a:ea typeface="Calibri"/>
                          <a:cs typeface="B Nazanin"/>
                        </a:rPr>
                        <a:t>12.8</a:t>
                      </a:r>
                      <a:endParaRPr lang="en-US" sz="2000" b="1" dirty="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bl>
          </a:graphicData>
        </a:graphic>
      </p:graphicFrame>
      <p:sp>
        <p:nvSpPr>
          <p:cNvPr id="4" name="Rectangle 1"/>
          <p:cNvSpPr>
            <a:spLocks noChangeArrowheads="1"/>
          </p:cNvSpPr>
          <p:nvPr/>
        </p:nvSpPr>
        <p:spPr bwMode="auto">
          <a:xfrm>
            <a:off x="1969965" y="305744"/>
            <a:ext cx="6346451" cy="123110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fa-IR" sz="2800"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همچنین در موج دوم پیمایش دو پرسش دیگر نیز مطرح شده است:</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95736" y="1052736"/>
            <a:ext cx="6192688" cy="3970318"/>
          </a:xfrm>
          <a:prstGeom prst="rect">
            <a:avLst/>
          </a:prstGeom>
        </p:spPr>
        <p:txBody>
          <a:bodyPr wrap="square">
            <a:spAutoFit/>
          </a:bodyPr>
          <a:lstStyle/>
          <a:p>
            <a:pPr algn="just" rtl="1">
              <a:lnSpc>
                <a:spcPct val="150000"/>
              </a:lnSpc>
            </a:pPr>
            <a:r>
              <a:rPr lang="fa-IR" sz="2400" b="1" dirty="0" smtClean="0">
                <a:cs typeface="B Nazanin" pitchFamily="2" charset="-78"/>
              </a:rPr>
              <a:t>چکیده:</a:t>
            </a:r>
          </a:p>
          <a:p>
            <a:pPr algn="just" rtl="1">
              <a:lnSpc>
                <a:spcPct val="150000"/>
              </a:lnSpc>
            </a:pPr>
            <a:r>
              <a:rPr lang="fa-IR" sz="2400" dirty="0" smtClean="0">
                <a:cs typeface="B Nazanin" pitchFamily="2" charset="-78"/>
              </a:rPr>
              <a:t>در </a:t>
            </a:r>
            <a:r>
              <a:rPr lang="fa-IR" sz="2400" dirty="0">
                <a:cs typeface="B Nazanin" pitchFamily="2" charset="-78"/>
              </a:rPr>
              <a:t>این </a:t>
            </a:r>
            <a:r>
              <a:rPr lang="fa-IR" sz="2400" dirty="0" smtClean="0">
                <a:cs typeface="B Nazanin" pitchFamily="2" charset="-78"/>
              </a:rPr>
              <a:t>مطالعه، </a:t>
            </a:r>
            <a:r>
              <a:rPr lang="fa-IR" sz="2400" dirty="0">
                <a:cs typeface="B Nazanin" pitchFamily="2" charset="-78"/>
              </a:rPr>
              <a:t>ابتدا ضرورت پرداختن به کنش های اخلاقی و توجه به بنیادهای اخلاقی نظم اجتماعی مطرح گردیده است. سپس تاریخچه طرح مباحث اخلاق در اندیشه اجتماعی مدرن، تعریفی از آن ارائه شده و به دو نوع اخلاق عمومی و حرفه ای تقسیم شده است. برای اخلاق عمومی نیز معرف هایی چون نوع دوستی، مدارا، صداقت و ... در نظر گرفته شده و سپس با رجوع به تحقیقات صورت گرفته در این زمینه، به توصیف وضعیت موجود مسئله پرداخته شده است. </a:t>
            </a:r>
            <a:endParaRPr lang="en-US" sz="2400" dirty="0">
              <a:cs typeface="B Nazanin" pitchFamily="2" charset="-78"/>
            </a:endParaRPr>
          </a:p>
        </p:txBody>
      </p:sp>
    </p:spTree>
    <p:extLst>
      <p:ext uri="{BB962C8B-B14F-4D97-AF65-F5344CB8AC3E}">
        <p14:creationId xmlns:p14="http://schemas.microsoft.com/office/powerpoint/2010/main" xmlns="" val="29505625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xmlns="" val="2485925382"/>
              </p:ext>
            </p:extLst>
          </p:nvPr>
        </p:nvGraphicFramePr>
        <p:xfrm>
          <a:off x="1979714" y="1525319"/>
          <a:ext cx="6624734" cy="2944368"/>
        </p:xfrm>
        <a:graphic>
          <a:graphicData uri="http://schemas.openxmlformats.org/drawingml/2006/table">
            <a:tbl>
              <a:tblPr rtl="1" firstRow="1" firstCol="1" bandRow="1"/>
              <a:tblGrid>
                <a:gridCol w="1917170"/>
                <a:gridCol w="855522"/>
                <a:gridCol w="828226"/>
                <a:gridCol w="992000"/>
                <a:gridCol w="800930"/>
                <a:gridCol w="1230886"/>
              </a:tblGrid>
              <a:tr h="0">
                <a:tc rowSpan="2">
                  <a:txBody>
                    <a:bodyPr/>
                    <a:lstStyle/>
                    <a:p>
                      <a:pPr marL="0" marR="0" algn="just" rtl="1">
                        <a:lnSpc>
                          <a:spcPct val="115000"/>
                        </a:lnSpc>
                        <a:spcBef>
                          <a:spcPts val="0"/>
                        </a:spcBef>
                        <a:spcAft>
                          <a:spcPts val="1000"/>
                        </a:spcAft>
                      </a:pPr>
                      <a:r>
                        <a:rPr lang="fa-IR" sz="2800" dirty="0">
                          <a:effectLst/>
                          <a:latin typeface="Calibri"/>
                          <a:ea typeface="Calibri"/>
                          <a:cs typeface="B Nazanin"/>
                        </a:rPr>
                        <a:t>صفات اخلاقی</a:t>
                      </a:r>
                      <a:endParaRPr lang="en-US" sz="2000" dirty="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gridSpan="5">
                  <a:txBody>
                    <a:bodyPr/>
                    <a:lstStyle/>
                    <a:p>
                      <a:pPr marL="0" marR="0" algn="just" rtl="1">
                        <a:lnSpc>
                          <a:spcPct val="115000"/>
                        </a:lnSpc>
                        <a:spcBef>
                          <a:spcPts val="0"/>
                        </a:spcBef>
                        <a:spcAft>
                          <a:spcPts val="1000"/>
                        </a:spcAft>
                      </a:pPr>
                      <a:r>
                        <a:rPr lang="fa-IR" sz="2800">
                          <a:effectLst/>
                          <a:latin typeface="Calibri"/>
                          <a:ea typeface="Calibri"/>
                          <a:cs typeface="B Nazanin"/>
                        </a:rPr>
                        <a:t>مقولات پاسخ ها و توزیع درصدی دیدگاه پاسخگویان</a:t>
                      </a:r>
                      <a:endParaRPr lang="en-US" sz="20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BACC6"/>
                      </a:solidFill>
                      <a:prstDash val="solid"/>
                      <a:round/>
                      <a:headEnd type="none" w="med" len="med"/>
                      <a:tailEnd type="none" w="med" len="med"/>
                    </a:lnT>
                    <a:lnB w="28575" cap="flat" cmpd="sng" algn="ctr">
                      <a:solidFill>
                        <a:srgbClr val="4BACC6"/>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vMerge="1">
                  <a:txBody>
                    <a:bodyPr/>
                    <a:lstStyle/>
                    <a:p>
                      <a:endParaRPr lang="en-US"/>
                    </a:p>
                  </a:txBody>
                  <a:tcPr/>
                </a:tc>
                <a:tc>
                  <a:txBody>
                    <a:bodyPr/>
                    <a:lstStyle/>
                    <a:p>
                      <a:pPr marL="0" marR="0" algn="ctr" rtl="1">
                        <a:lnSpc>
                          <a:spcPct val="115000"/>
                        </a:lnSpc>
                        <a:spcBef>
                          <a:spcPts val="0"/>
                        </a:spcBef>
                        <a:spcAft>
                          <a:spcPts val="1000"/>
                        </a:spcAft>
                      </a:pPr>
                      <a:r>
                        <a:rPr lang="fa-IR" sz="2800" b="0" dirty="0">
                          <a:effectLst/>
                          <a:latin typeface="Calibri"/>
                          <a:ea typeface="Calibri"/>
                          <a:cs typeface="B Nazanin"/>
                        </a:rPr>
                        <a:t>هیچ</a:t>
                      </a:r>
                      <a:endParaRPr lang="en-US" sz="2000" b="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4BACC6"/>
                      </a:solidFill>
                      <a:prstDash val="solid"/>
                      <a:round/>
                      <a:headEnd type="none" w="med" len="med"/>
                      <a:tailEnd type="none" w="med" len="med"/>
                    </a:lnR>
                    <a:lnT w="28575"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marL="0" marR="0" algn="ctr" rtl="1">
                        <a:lnSpc>
                          <a:spcPct val="115000"/>
                        </a:lnSpc>
                        <a:spcBef>
                          <a:spcPts val="0"/>
                        </a:spcBef>
                        <a:spcAft>
                          <a:spcPts val="1000"/>
                        </a:spcAft>
                      </a:pPr>
                      <a:r>
                        <a:rPr lang="fa-IR" sz="2800" b="0" dirty="0">
                          <a:effectLst/>
                          <a:latin typeface="Calibri"/>
                          <a:ea typeface="Calibri"/>
                          <a:cs typeface="B Nazanin"/>
                        </a:rPr>
                        <a:t>کم</a:t>
                      </a:r>
                      <a:endParaRPr lang="en-US" sz="2000" b="0" dirty="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28575"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marL="0" marR="0" algn="ctr" rtl="1">
                        <a:lnSpc>
                          <a:spcPct val="115000"/>
                        </a:lnSpc>
                        <a:spcBef>
                          <a:spcPts val="0"/>
                        </a:spcBef>
                        <a:spcAft>
                          <a:spcPts val="1000"/>
                        </a:spcAft>
                      </a:pPr>
                      <a:r>
                        <a:rPr lang="fa-IR" sz="2800" b="0" dirty="0">
                          <a:effectLst/>
                          <a:latin typeface="Calibri"/>
                          <a:ea typeface="Calibri"/>
                          <a:cs typeface="B Nazanin"/>
                        </a:rPr>
                        <a:t>متوسط</a:t>
                      </a:r>
                      <a:endParaRPr lang="en-US" sz="2000" b="0" dirty="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28575"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marL="0" marR="0" algn="ctr" rtl="1">
                        <a:lnSpc>
                          <a:spcPct val="115000"/>
                        </a:lnSpc>
                        <a:spcBef>
                          <a:spcPts val="0"/>
                        </a:spcBef>
                        <a:spcAft>
                          <a:spcPts val="1000"/>
                        </a:spcAft>
                      </a:pPr>
                      <a:r>
                        <a:rPr lang="fa-IR" sz="2800" b="0" dirty="0">
                          <a:effectLst/>
                          <a:latin typeface="Calibri"/>
                          <a:ea typeface="Calibri"/>
                          <a:cs typeface="B Nazanin"/>
                        </a:rPr>
                        <a:t>زیاد</a:t>
                      </a:r>
                      <a:endParaRPr lang="en-US" sz="2000" b="0" dirty="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28575"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marL="0" marR="0" algn="ctr" rtl="1">
                        <a:lnSpc>
                          <a:spcPct val="115000"/>
                        </a:lnSpc>
                        <a:spcBef>
                          <a:spcPts val="0"/>
                        </a:spcBef>
                        <a:spcAft>
                          <a:spcPts val="1000"/>
                        </a:spcAft>
                      </a:pPr>
                      <a:r>
                        <a:rPr lang="fa-IR" sz="2800" b="0" dirty="0" smtClean="0">
                          <a:effectLst/>
                          <a:latin typeface="Calibri"/>
                          <a:ea typeface="Calibri"/>
                          <a:cs typeface="B Nazanin"/>
                        </a:rPr>
                        <a:t>نامشخص</a:t>
                      </a:r>
                      <a:endParaRPr lang="en-US" sz="2000" b="0" dirty="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28575"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r>
              <a:tr h="0">
                <a:tc>
                  <a:txBody>
                    <a:bodyPr/>
                    <a:lstStyle/>
                    <a:p>
                      <a:pPr marL="0" marR="0" algn="ctr" rtl="1">
                        <a:lnSpc>
                          <a:spcPct val="115000"/>
                        </a:lnSpc>
                        <a:spcBef>
                          <a:spcPts val="0"/>
                        </a:spcBef>
                        <a:spcAft>
                          <a:spcPts val="1000"/>
                        </a:spcAft>
                      </a:pPr>
                      <a:r>
                        <a:rPr lang="fa-IR" sz="2800">
                          <a:effectLst/>
                          <a:latin typeface="Calibri"/>
                          <a:ea typeface="Calibri"/>
                          <a:cs typeface="B Nazanin"/>
                        </a:rPr>
                        <a:t>با گذشت بودن</a:t>
                      </a:r>
                      <a:endParaRPr lang="en-US" sz="200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rtl="1">
                        <a:lnSpc>
                          <a:spcPct val="115000"/>
                        </a:lnSpc>
                        <a:spcBef>
                          <a:spcPts val="0"/>
                        </a:spcBef>
                        <a:spcAft>
                          <a:spcPts val="1000"/>
                        </a:spcAft>
                      </a:pPr>
                      <a:r>
                        <a:rPr lang="fa-IR" sz="2800" b="1" dirty="0">
                          <a:effectLst/>
                          <a:latin typeface="Calibri"/>
                          <a:ea typeface="Calibri"/>
                          <a:cs typeface="B Nazanin"/>
                        </a:rPr>
                        <a:t>4.4</a:t>
                      </a:r>
                      <a:endParaRPr lang="en-US" sz="2000" b="1" dirty="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rtl="1">
                        <a:lnSpc>
                          <a:spcPct val="115000"/>
                        </a:lnSpc>
                        <a:spcBef>
                          <a:spcPts val="0"/>
                        </a:spcBef>
                        <a:spcAft>
                          <a:spcPts val="1000"/>
                        </a:spcAft>
                      </a:pPr>
                      <a:r>
                        <a:rPr lang="fa-IR" sz="2800" b="1" dirty="0">
                          <a:effectLst/>
                          <a:latin typeface="Calibri"/>
                          <a:ea typeface="Calibri"/>
                          <a:cs typeface="B Nazanin"/>
                        </a:rPr>
                        <a:t>16.1</a:t>
                      </a:r>
                      <a:endParaRPr lang="en-US" sz="2000" b="1" dirty="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rtl="1">
                        <a:lnSpc>
                          <a:spcPct val="115000"/>
                        </a:lnSpc>
                        <a:spcBef>
                          <a:spcPts val="0"/>
                        </a:spcBef>
                        <a:spcAft>
                          <a:spcPts val="1000"/>
                        </a:spcAft>
                      </a:pPr>
                      <a:r>
                        <a:rPr lang="fa-IR" sz="2800" b="1" dirty="0">
                          <a:effectLst/>
                          <a:latin typeface="Calibri"/>
                          <a:ea typeface="Calibri"/>
                          <a:cs typeface="B Nazanin"/>
                        </a:rPr>
                        <a:t>32.5</a:t>
                      </a:r>
                      <a:endParaRPr lang="en-US" sz="2000" b="1" dirty="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rtl="1">
                        <a:lnSpc>
                          <a:spcPct val="115000"/>
                        </a:lnSpc>
                        <a:spcBef>
                          <a:spcPts val="0"/>
                        </a:spcBef>
                        <a:spcAft>
                          <a:spcPts val="1000"/>
                        </a:spcAft>
                      </a:pPr>
                      <a:r>
                        <a:rPr lang="fa-IR" sz="2800" b="1">
                          <a:effectLst/>
                          <a:latin typeface="Calibri"/>
                          <a:ea typeface="Calibri"/>
                          <a:cs typeface="B Nazanin"/>
                        </a:rPr>
                        <a:t>46.1</a:t>
                      </a:r>
                      <a:endParaRPr lang="en-US" sz="2000" b="1">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rtl="1">
                        <a:lnSpc>
                          <a:spcPct val="115000"/>
                        </a:lnSpc>
                        <a:spcBef>
                          <a:spcPts val="0"/>
                        </a:spcBef>
                        <a:spcAft>
                          <a:spcPts val="1000"/>
                        </a:spcAft>
                      </a:pPr>
                      <a:r>
                        <a:rPr lang="fa-IR" sz="2800" b="1">
                          <a:effectLst/>
                          <a:latin typeface="Calibri"/>
                          <a:ea typeface="Calibri"/>
                          <a:cs typeface="B Nazanin"/>
                        </a:rPr>
                        <a:t>0.8</a:t>
                      </a:r>
                      <a:endParaRPr lang="en-US" sz="2000" b="1">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0">
                <a:tc>
                  <a:txBody>
                    <a:bodyPr/>
                    <a:lstStyle/>
                    <a:p>
                      <a:pPr marL="0" marR="0" algn="ctr" rtl="1">
                        <a:lnSpc>
                          <a:spcPct val="115000"/>
                        </a:lnSpc>
                        <a:spcBef>
                          <a:spcPts val="0"/>
                        </a:spcBef>
                        <a:spcAft>
                          <a:spcPts val="1000"/>
                        </a:spcAft>
                      </a:pPr>
                      <a:r>
                        <a:rPr lang="fa-IR" sz="2800">
                          <a:effectLst/>
                          <a:latin typeface="Calibri"/>
                          <a:ea typeface="Calibri"/>
                          <a:cs typeface="B Nazanin"/>
                        </a:rPr>
                        <a:t>خود خواه بودن</a:t>
                      </a:r>
                      <a:endParaRPr lang="en-US" sz="200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marL="0" marR="0" algn="ctr" rtl="1">
                        <a:lnSpc>
                          <a:spcPct val="115000"/>
                        </a:lnSpc>
                        <a:spcBef>
                          <a:spcPts val="0"/>
                        </a:spcBef>
                        <a:spcAft>
                          <a:spcPts val="1000"/>
                        </a:spcAft>
                      </a:pPr>
                      <a:r>
                        <a:rPr lang="fa-IR" sz="2800" b="1">
                          <a:effectLst/>
                          <a:latin typeface="Calibri"/>
                          <a:ea typeface="Calibri"/>
                          <a:cs typeface="B Nazanin"/>
                        </a:rPr>
                        <a:t>1.9</a:t>
                      </a:r>
                      <a:endParaRPr lang="en-US" sz="2000" b="1">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marL="0" marR="0" algn="ctr" rtl="1">
                        <a:lnSpc>
                          <a:spcPct val="115000"/>
                        </a:lnSpc>
                        <a:spcBef>
                          <a:spcPts val="0"/>
                        </a:spcBef>
                        <a:spcAft>
                          <a:spcPts val="1000"/>
                        </a:spcAft>
                      </a:pPr>
                      <a:r>
                        <a:rPr lang="fa-IR" sz="2800" b="1">
                          <a:effectLst/>
                          <a:latin typeface="Calibri"/>
                          <a:ea typeface="Calibri"/>
                          <a:cs typeface="B Nazanin"/>
                        </a:rPr>
                        <a:t>20.9</a:t>
                      </a:r>
                      <a:endParaRPr lang="en-US" sz="2000" b="1">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marL="0" marR="0" algn="ctr" rtl="1">
                        <a:lnSpc>
                          <a:spcPct val="115000"/>
                        </a:lnSpc>
                        <a:spcBef>
                          <a:spcPts val="0"/>
                        </a:spcBef>
                        <a:spcAft>
                          <a:spcPts val="1000"/>
                        </a:spcAft>
                      </a:pPr>
                      <a:r>
                        <a:rPr lang="fa-IR" sz="2800" b="1" dirty="0">
                          <a:effectLst/>
                          <a:latin typeface="Calibri"/>
                          <a:ea typeface="Calibri"/>
                          <a:cs typeface="B Nazanin"/>
                        </a:rPr>
                        <a:t>32.5</a:t>
                      </a:r>
                      <a:endParaRPr lang="en-US" sz="2000" b="1" dirty="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marL="0" marR="0" algn="ctr" rtl="1">
                        <a:lnSpc>
                          <a:spcPct val="115000"/>
                        </a:lnSpc>
                        <a:spcBef>
                          <a:spcPts val="0"/>
                        </a:spcBef>
                        <a:spcAft>
                          <a:spcPts val="1000"/>
                        </a:spcAft>
                      </a:pPr>
                      <a:r>
                        <a:rPr lang="fa-IR" sz="2800" b="1" dirty="0">
                          <a:effectLst/>
                          <a:latin typeface="Calibri"/>
                          <a:ea typeface="Calibri"/>
                          <a:cs typeface="B Nazanin"/>
                        </a:rPr>
                        <a:t>35.1</a:t>
                      </a:r>
                      <a:endParaRPr lang="en-US" sz="2000" b="1" dirty="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marL="0" marR="0" algn="ctr" rtl="1">
                        <a:lnSpc>
                          <a:spcPct val="115000"/>
                        </a:lnSpc>
                        <a:spcBef>
                          <a:spcPts val="0"/>
                        </a:spcBef>
                        <a:spcAft>
                          <a:spcPts val="1000"/>
                        </a:spcAft>
                      </a:pPr>
                      <a:r>
                        <a:rPr lang="fa-IR" sz="2800" b="1">
                          <a:effectLst/>
                          <a:latin typeface="Calibri"/>
                          <a:ea typeface="Calibri"/>
                          <a:cs typeface="B Nazanin"/>
                        </a:rPr>
                        <a:t>1.6</a:t>
                      </a:r>
                      <a:endParaRPr lang="en-US" sz="2000" b="1">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r>
              <a:tr h="0">
                <a:tc>
                  <a:txBody>
                    <a:bodyPr/>
                    <a:lstStyle/>
                    <a:p>
                      <a:pPr marL="0" marR="0" algn="ctr" rtl="1">
                        <a:lnSpc>
                          <a:spcPct val="115000"/>
                        </a:lnSpc>
                        <a:spcBef>
                          <a:spcPts val="0"/>
                        </a:spcBef>
                        <a:spcAft>
                          <a:spcPts val="1000"/>
                        </a:spcAft>
                      </a:pPr>
                      <a:r>
                        <a:rPr lang="fa-IR" sz="2800" dirty="0">
                          <a:effectLst/>
                          <a:latin typeface="Calibri"/>
                          <a:ea typeface="Calibri"/>
                          <a:cs typeface="B Nazanin"/>
                        </a:rPr>
                        <a:t>دورویی </a:t>
                      </a:r>
                      <a:endParaRPr lang="en-US" sz="2000" dirty="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rtl="1">
                        <a:lnSpc>
                          <a:spcPct val="115000"/>
                        </a:lnSpc>
                        <a:spcBef>
                          <a:spcPts val="0"/>
                        </a:spcBef>
                        <a:spcAft>
                          <a:spcPts val="1000"/>
                        </a:spcAft>
                      </a:pPr>
                      <a:r>
                        <a:rPr lang="fa-IR" sz="2800" b="1">
                          <a:effectLst/>
                          <a:latin typeface="Calibri"/>
                          <a:ea typeface="Calibri"/>
                          <a:cs typeface="B Nazanin"/>
                        </a:rPr>
                        <a:t>9.6</a:t>
                      </a:r>
                      <a:endParaRPr lang="en-US" sz="2000" b="1">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rtl="1">
                        <a:lnSpc>
                          <a:spcPct val="115000"/>
                        </a:lnSpc>
                        <a:spcBef>
                          <a:spcPts val="0"/>
                        </a:spcBef>
                        <a:spcAft>
                          <a:spcPts val="1000"/>
                        </a:spcAft>
                      </a:pPr>
                      <a:r>
                        <a:rPr lang="fa-IR" sz="2800" b="1">
                          <a:effectLst/>
                          <a:latin typeface="Calibri"/>
                          <a:ea typeface="Calibri"/>
                          <a:cs typeface="B Nazanin"/>
                        </a:rPr>
                        <a:t>18.7</a:t>
                      </a:r>
                      <a:endParaRPr lang="en-US" sz="2000" b="1">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rtl="1">
                        <a:lnSpc>
                          <a:spcPct val="115000"/>
                        </a:lnSpc>
                        <a:spcBef>
                          <a:spcPts val="0"/>
                        </a:spcBef>
                        <a:spcAft>
                          <a:spcPts val="1000"/>
                        </a:spcAft>
                      </a:pPr>
                      <a:r>
                        <a:rPr lang="fa-IR" sz="2800" b="1">
                          <a:effectLst/>
                          <a:latin typeface="Calibri"/>
                          <a:ea typeface="Calibri"/>
                          <a:cs typeface="B Nazanin"/>
                        </a:rPr>
                        <a:t>29.7</a:t>
                      </a:r>
                      <a:endParaRPr lang="en-US" sz="2000" b="1">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rtl="1">
                        <a:lnSpc>
                          <a:spcPct val="115000"/>
                        </a:lnSpc>
                        <a:spcBef>
                          <a:spcPts val="0"/>
                        </a:spcBef>
                        <a:spcAft>
                          <a:spcPts val="1000"/>
                        </a:spcAft>
                      </a:pPr>
                      <a:r>
                        <a:rPr lang="fa-IR" sz="2800" b="1" dirty="0">
                          <a:effectLst/>
                          <a:latin typeface="Calibri"/>
                          <a:ea typeface="Calibri"/>
                          <a:cs typeface="B Nazanin"/>
                        </a:rPr>
                        <a:t>40.3</a:t>
                      </a:r>
                      <a:endParaRPr lang="en-US" sz="2000" b="1" dirty="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rtl="1">
                        <a:lnSpc>
                          <a:spcPct val="115000"/>
                        </a:lnSpc>
                        <a:spcBef>
                          <a:spcPts val="0"/>
                        </a:spcBef>
                        <a:spcAft>
                          <a:spcPts val="1000"/>
                        </a:spcAft>
                      </a:pPr>
                      <a:r>
                        <a:rPr lang="fa-IR" sz="2800" b="1" dirty="0">
                          <a:effectLst/>
                          <a:latin typeface="Calibri"/>
                          <a:ea typeface="Calibri"/>
                          <a:cs typeface="B Nazanin"/>
                        </a:rPr>
                        <a:t>1.7</a:t>
                      </a:r>
                      <a:endParaRPr lang="en-US" sz="2000" b="1" dirty="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0">
                <a:tc>
                  <a:txBody>
                    <a:bodyPr/>
                    <a:lstStyle/>
                    <a:p>
                      <a:pPr marL="0" marR="0" algn="ctr" rtl="1">
                        <a:lnSpc>
                          <a:spcPct val="115000"/>
                        </a:lnSpc>
                        <a:spcBef>
                          <a:spcPts val="0"/>
                        </a:spcBef>
                        <a:spcAft>
                          <a:spcPts val="1000"/>
                        </a:spcAft>
                      </a:pPr>
                      <a:r>
                        <a:rPr lang="fa-IR" sz="2800" dirty="0">
                          <a:effectLst/>
                          <a:latin typeface="Calibri"/>
                          <a:ea typeface="Calibri"/>
                          <a:cs typeface="B Nazanin"/>
                        </a:rPr>
                        <a:t>تقلب </a:t>
                      </a:r>
                      <a:endParaRPr lang="en-US" sz="2000" dirty="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marL="0" marR="0" algn="ctr" rtl="1">
                        <a:lnSpc>
                          <a:spcPct val="115000"/>
                        </a:lnSpc>
                        <a:spcBef>
                          <a:spcPts val="0"/>
                        </a:spcBef>
                        <a:spcAft>
                          <a:spcPts val="1000"/>
                        </a:spcAft>
                      </a:pPr>
                      <a:r>
                        <a:rPr lang="fa-IR" sz="2800" b="1">
                          <a:effectLst/>
                          <a:latin typeface="Calibri"/>
                          <a:ea typeface="Calibri"/>
                          <a:cs typeface="B Nazanin"/>
                        </a:rPr>
                        <a:t>7.3</a:t>
                      </a:r>
                      <a:endParaRPr lang="en-US" sz="2000" b="1">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marL="0" marR="0" algn="ctr" rtl="1">
                        <a:lnSpc>
                          <a:spcPct val="115000"/>
                        </a:lnSpc>
                        <a:spcBef>
                          <a:spcPts val="0"/>
                        </a:spcBef>
                        <a:spcAft>
                          <a:spcPts val="1000"/>
                        </a:spcAft>
                      </a:pPr>
                      <a:r>
                        <a:rPr lang="fa-IR" sz="2800" b="1">
                          <a:effectLst/>
                          <a:latin typeface="Calibri"/>
                          <a:ea typeface="Calibri"/>
                          <a:cs typeface="B Nazanin"/>
                        </a:rPr>
                        <a:t>17.5</a:t>
                      </a:r>
                      <a:endParaRPr lang="en-US" sz="2000" b="1">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marL="0" marR="0" algn="ctr" rtl="1">
                        <a:lnSpc>
                          <a:spcPct val="115000"/>
                        </a:lnSpc>
                        <a:spcBef>
                          <a:spcPts val="0"/>
                        </a:spcBef>
                        <a:spcAft>
                          <a:spcPts val="1000"/>
                        </a:spcAft>
                      </a:pPr>
                      <a:r>
                        <a:rPr lang="fa-IR" sz="2800" b="1">
                          <a:effectLst/>
                          <a:latin typeface="Calibri"/>
                          <a:ea typeface="Calibri"/>
                          <a:cs typeface="B Nazanin"/>
                        </a:rPr>
                        <a:t>25.2</a:t>
                      </a:r>
                      <a:endParaRPr lang="en-US" sz="2000" b="1">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marL="0" marR="0" algn="ctr" rtl="1">
                        <a:lnSpc>
                          <a:spcPct val="115000"/>
                        </a:lnSpc>
                        <a:spcBef>
                          <a:spcPts val="0"/>
                        </a:spcBef>
                        <a:spcAft>
                          <a:spcPts val="1000"/>
                        </a:spcAft>
                      </a:pPr>
                      <a:r>
                        <a:rPr lang="fa-IR" sz="2800" b="1">
                          <a:effectLst/>
                          <a:latin typeface="Calibri"/>
                          <a:ea typeface="Calibri"/>
                          <a:cs typeface="B Nazanin"/>
                        </a:rPr>
                        <a:t>48.7</a:t>
                      </a:r>
                      <a:endParaRPr lang="en-US" sz="2000" b="1">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marL="0" marR="0" algn="ctr" rtl="1">
                        <a:lnSpc>
                          <a:spcPct val="115000"/>
                        </a:lnSpc>
                        <a:spcBef>
                          <a:spcPts val="0"/>
                        </a:spcBef>
                        <a:spcAft>
                          <a:spcPts val="1000"/>
                        </a:spcAft>
                      </a:pPr>
                      <a:r>
                        <a:rPr lang="fa-IR" sz="2800" b="1" dirty="0">
                          <a:effectLst/>
                          <a:latin typeface="Calibri"/>
                          <a:ea typeface="Calibri"/>
                          <a:cs typeface="B Nazanin"/>
                        </a:rPr>
                        <a:t>1.3</a:t>
                      </a:r>
                      <a:endParaRPr lang="en-US" sz="2000" b="1" dirty="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r>
            </a:tbl>
          </a:graphicData>
        </a:graphic>
      </p:graphicFrame>
      <p:sp>
        <p:nvSpPr>
          <p:cNvPr id="6" name="Rectangle 3"/>
          <p:cNvSpPr>
            <a:spLocks noChangeArrowheads="1"/>
          </p:cNvSpPr>
          <p:nvPr/>
        </p:nvSpPr>
        <p:spPr bwMode="auto">
          <a:xfrm>
            <a:off x="1835696" y="260648"/>
            <a:ext cx="6264696" cy="123110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800"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محسنی، منوچهر(1379)، بررسی آگاهی ها، نگرش ها و رفتارهای اجتماعی در ایران</a:t>
            </a:r>
            <a:endParaRPr kumimoji="0" lang="en-US" sz="2800" b="0" i="0" u="none" strike="noStrike" cap="none" normalizeH="0" baseline="0" dirty="0" smtClean="0">
              <a:ln>
                <a:noFill/>
              </a:ln>
              <a:solidFill>
                <a:schemeClr val="tx1"/>
              </a:solidFill>
              <a:effectLst/>
              <a:latin typeface="Arial" pitchFamily="34" charset="0"/>
              <a:cs typeface="B Nazanin" pitchFamily="2" charset="-7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3400811183"/>
              </p:ext>
            </p:extLst>
          </p:nvPr>
        </p:nvGraphicFramePr>
        <p:xfrm>
          <a:off x="2123727" y="1484784"/>
          <a:ext cx="6329954" cy="3435096"/>
        </p:xfrm>
        <a:graphic>
          <a:graphicData uri="http://schemas.openxmlformats.org/drawingml/2006/table">
            <a:tbl>
              <a:tblPr rtl="1" firstRow="1" firstCol="1" bandRow="1"/>
              <a:tblGrid>
                <a:gridCol w="2391341"/>
                <a:gridCol w="2006135"/>
                <a:gridCol w="1932478"/>
              </a:tblGrid>
              <a:tr h="0">
                <a:tc>
                  <a:txBody>
                    <a:bodyPr/>
                    <a:lstStyle/>
                    <a:p>
                      <a:pPr marL="0" marR="0" algn="just" rtl="1">
                        <a:lnSpc>
                          <a:spcPct val="115000"/>
                        </a:lnSpc>
                        <a:spcBef>
                          <a:spcPts val="0"/>
                        </a:spcBef>
                        <a:spcAft>
                          <a:spcPts val="0"/>
                        </a:spcAft>
                      </a:pPr>
                      <a:r>
                        <a:rPr lang="fa-IR" sz="2800" dirty="0">
                          <a:effectLst/>
                          <a:latin typeface="Cambria"/>
                          <a:ea typeface="Times New Roman"/>
                          <a:cs typeface="B Nazanin"/>
                        </a:rPr>
                        <a:t>میزان وجدان کاری</a:t>
                      </a:r>
                      <a:endParaRPr lang="en-US" sz="2000" dirty="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28575" cap="flat" cmpd="sng" algn="ctr">
                      <a:solidFill>
                        <a:srgbClr val="4BACC6"/>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2800" dirty="0">
                          <a:effectLst/>
                          <a:latin typeface="Cambria"/>
                          <a:ea typeface="Times New Roman"/>
                          <a:cs typeface="B Nazanin"/>
                        </a:rPr>
                        <a:t>مقادیر بر </a:t>
                      </a:r>
                      <a:r>
                        <a:rPr lang="fa-IR" sz="2800" dirty="0" smtClean="0">
                          <a:effectLst/>
                          <a:latin typeface="Cambria"/>
                          <a:ea typeface="Times New Roman"/>
                          <a:cs typeface="B Nazanin"/>
                        </a:rPr>
                        <a:t>پایه</a:t>
                      </a:r>
                    </a:p>
                    <a:p>
                      <a:pPr marL="0" marR="0" algn="just" rtl="1">
                        <a:lnSpc>
                          <a:spcPct val="115000"/>
                        </a:lnSpc>
                        <a:spcBef>
                          <a:spcPts val="0"/>
                        </a:spcBef>
                        <a:spcAft>
                          <a:spcPts val="0"/>
                        </a:spcAft>
                      </a:pPr>
                      <a:r>
                        <a:rPr lang="fa-IR" sz="2800" dirty="0" smtClean="0">
                          <a:effectLst/>
                          <a:latin typeface="Cambria"/>
                          <a:ea typeface="Times New Roman"/>
                          <a:cs typeface="B Nazanin"/>
                        </a:rPr>
                        <a:t> </a:t>
                      </a:r>
                      <a:r>
                        <a:rPr lang="fa-IR" sz="2800" dirty="0">
                          <a:effectLst/>
                          <a:latin typeface="Cambria"/>
                          <a:ea typeface="Times New Roman"/>
                          <a:cs typeface="B Nazanin"/>
                        </a:rPr>
                        <a:t>100</a:t>
                      </a:r>
                      <a:endParaRPr lang="en-US" sz="2000" dirty="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28575" cap="flat" cmpd="sng" algn="ctr">
                      <a:solidFill>
                        <a:srgbClr val="4BACC6"/>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2800">
                          <a:effectLst/>
                          <a:latin typeface="Cambria"/>
                          <a:ea typeface="Times New Roman"/>
                          <a:cs typeface="B Nazanin"/>
                        </a:rPr>
                        <a:t>درصد پاسخگویان</a:t>
                      </a:r>
                      <a:endParaRPr lang="en-US" sz="200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28575" cap="flat" cmpd="sng" algn="ctr">
                      <a:solidFill>
                        <a:srgbClr val="4BACC6"/>
                      </a:solidFill>
                      <a:prstDash val="solid"/>
                      <a:round/>
                      <a:headEnd type="none" w="med" len="med"/>
                      <a:tailEnd type="none" w="med" len="med"/>
                    </a:lnB>
                  </a:tcPr>
                </a:tc>
              </a:tr>
              <a:tr h="0">
                <a:tc>
                  <a:txBody>
                    <a:bodyPr/>
                    <a:lstStyle/>
                    <a:p>
                      <a:pPr marL="0" marR="0" algn="just" rtl="1">
                        <a:lnSpc>
                          <a:spcPct val="115000"/>
                        </a:lnSpc>
                        <a:spcBef>
                          <a:spcPts val="0"/>
                        </a:spcBef>
                        <a:spcAft>
                          <a:spcPts val="0"/>
                        </a:spcAft>
                      </a:pPr>
                      <a:r>
                        <a:rPr lang="fa-IR" sz="2800" dirty="0">
                          <a:effectLst/>
                          <a:latin typeface="Cambria"/>
                          <a:ea typeface="Times New Roman"/>
                          <a:cs typeface="B Nazanin"/>
                        </a:rPr>
                        <a:t>بسیار پائین</a:t>
                      </a:r>
                      <a:endParaRPr lang="en-US" sz="2000" dirty="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28575"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marL="0" marR="0" algn="ctr" rtl="1">
                        <a:lnSpc>
                          <a:spcPct val="115000"/>
                        </a:lnSpc>
                        <a:spcBef>
                          <a:spcPts val="0"/>
                        </a:spcBef>
                        <a:spcAft>
                          <a:spcPts val="0"/>
                        </a:spcAft>
                      </a:pPr>
                      <a:r>
                        <a:rPr lang="fa-IR" sz="2800" b="0">
                          <a:effectLst/>
                          <a:latin typeface="Calibri"/>
                          <a:ea typeface="Calibri"/>
                          <a:cs typeface="B Nazanin"/>
                        </a:rPr>
                        <a:t>تا 20</a:t>
                      </a:r>
                      <a:endParaRPr lang="en-US" sz="2000" b="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28575"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marL="0" marR="0" algn="ctr" rtl="1">
                        <a:lnSpc>
                          <a:spcPct val="115000"/>
                        </a:lnSpc>
                        <a:spcBef>
                          <a:spcPts val="0"/>
                        </a:spcBef>
                        <a:spcAft>
                          <a:spcPts val="0"/>
                        </a:spcAft>
                      </a:pPr>
                      <a:r>
                        <a:rPr lang="fa-IR" sz="2800" b="1">
                          <a:effectLst/>
                          <a:latin typeface="Calibri"/>
                          <a:ea typeface="Calibri"/>
                          <a:cs typeface="B Nazanin"/>
                        </a:rPr>
                        <a:t>10.9</a:t>
                      </a:r>
                      <a:endParaRPr lang="en-US" sz="2000" b="1">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28575"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r>
              <a:tr h="0">
                <a:tc>
                  <a:txBody>
                    <a:bodyPr/>
                    <a:lstStyle/>
                    <a:p>
                      <a:pPr marL="0" marR="0" algn="just" rtl="1">
                        <a:lnSpc>
                          <a:spcPct val="115000"/>
                        </a:lnSpc>
                        <a:spcBef>
                          <a:spcPts val="0"/>
                        </a:spcBef>
                        <a:spcAft>
                          <a:spcPts val="0"/>
                        </a:spcAft>
                      </a:pPr>
                      <a:r>
                        <a:rPr lang="fa-IR" sz="2800" dirty="0">
                          <a:effectLst/>
                          <a:latin typeface="Cambria"/>
                          <a:ea typeface="Times New Roman"/>
                          <a:cs typeface="B Nazanin"/>
                        </a:rPr>
                        <a:t>پائین</a:t>
                      </a:r>
                      <a:endParaRPr lang="en-US" sz="2000" dirty="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a-IR" sz="2800" b="0">
                          <a:effectLst/>
                          <a:latin typeface="Calibri"/>
                          <a:ea typeface="Calibri"/>
                          <a:cs typeface="B Nazanin"/>
                        </a:rPr>
                        <a:t>20 تا 40</a:t>
                      </a:r>
                      <a:endParaRPr lang="en-US" sz="2000" b="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a-IR" sz="2800" b="1" dirty="0">
                          <a:effectLst/>
                          <a:latin typeface="Calibri"/>
                          <a:ea typeface="Calibri"/>
                          <a:cs typeface="B Nazanin"/>
                        </a:rPr>
                        <a:t>21.3</a:t>
                      </a:r>
                      <a:endParaRPr lang="en-US" sz="2000" b="1" dirty="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0">
                <a:tc>
                  <a:txBody>
                    <a:bodyPr/>
                    <a:lstStyle/>
                    <a:p>
                      <a:pPr marL="0" marR="0" algn="just" rtl="1">
                        <a:lnSpc>
                          <a:spcPct val="115000"/>
                        </a:lnSpc>
                        <a:spcBef>
                          <a:spcPts val="0"/>
                        </a:spcBef>
                        <a:spcAft>
                          <a:spcPts val="0"/>
                        </a:spcAft>
                      </a:pPr>
                      <a:r>
                        <a:rPr lang="fa-IR" sz="2800" dirty="0">
                          <a:effectLst/>
                          <a:latin typeface="Cambria"/>
                          <a:ea typeface="Times New Roman"/>
                          <a:cs typeface="B Nazanin"/>
                        </a:rPr>
                        <a:t>تاحدودی</a:t>
                      </a:r>
                      <a:endParaRPr lang="en-US" sz="2000" dirty="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marL="0" marR="0" algn="ctr" rtl="1">
                        <a:lnSpc>
                          <a:spcPct val="115000"/>
                        </a:lnSpc>
                        <a:spcBef>
                          <a:spcPts val="0"/>
                        </a:spcBef>
                        <a:spcAft>
                          <a:spcPts val="0"/>
                        </a:spcAft>
                      </a:pPr>
                      <a:r>
                        <a:rPr lang="fa-IR" sz="2800" b="0">
                          <a:effectLst/>
                          <a:latin typeface="Calibri"/>
                          <a:ea typeface="Calibri"/>
                          <a:cs typeface="B Nazanin"/>
                        </a:rPr>
                        <a:t>40 تا 60</a:t>
                      </a:r>
                      <a:endParaRPr lang="en-US" sz="2000" b="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marL="0" marR="0" algn="ctr" rtl="1">
                        <a:lnSpc>
                          <a:spcPct val="115000"/>
                        </a:lnSpc>
                        <a:spcBef>
                          <a:spcPts val="0"/>
                        </a:spcBef>
                        <a:spcAft>
                          <a:spcPts val="0"/>
                        </a:spcAft>
                      </a:pPr>
                      <a:r>
                        <a:rPr lang="fa-IR" sz="2800" b="1">
                          <a:effectLst/>
                          <a:latin typeface="Calibri"/>
                          <a:ea typeface="Calibri"/>
                          <a:cs typeface="B Nazanin"/>
                        </a:rPr>
                        <a:t>38.9</a:t>
                      </a:r>
                      <a:endParaRPr lang="en-US" sz="2000" b="1">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r>
              <a:tr h="0">
                <a:tc>
                  <a:txBody>
                    <a:bodyPr/>
                    <a:lstStyle/>
                    <a:p>
                      <a:pPr marL="0" marR="0" algn="just" rtl="1">
                        <a:lnSpc>
                          <a:spcPct val="115000"/>
                        </a:lnSpc>
                        <a:spcBef>
                          <a:spcPts val="0"/>
                        </a:spcBef>
                        <a:spcAft>
                          <a:spcPts val="0"/>
                        </a:spcAft>
                      </a:pPr>
                      <a:r>
                        <a:rPr lang="fa-IR" sz="2800" dirty="0">
                          <a:effectLst/>
                          <a:latin typeface="Cambria"/>
                          <a:ea typeface="Times New Roman"/>
                          <a:cs typeface="B Nazanin"/>
                        </a:rPr>
                        <a:t>بالا</a:t>
                      </a:r>
                      <a:endParaRPr lang="en-US" sz="2000" dirty="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a-IR" sz="2800" b="0" dirty="0">
                          <a:effectLst/>
                          <a:latin typeface="Calibri"/>
                          <a:ea typeface="Calibri"/>
                          <a:cs typeface="B Nazanin"/>
                        </a:rPr>
                        <a:t>60 تا 80</a:t>
                      </a:r>
                      <a:endParaRPr lang="en-US" sz="2000" b="0" dirty="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a-IR" sz="2800" b="1" dirty="0">
                          <a:effectLst/>
                          <a:latin typeface="Calibri"/>
                          <a:ea typeface="Calibri"/>
                          <a:cs typeface="B Nazanin"/>
                        </a:rPr>
                        <a:t>25.8</a:t>
                      </a:r>
                      <a:endParaRPr lang="en-US" sz="2000" b="1" dirty="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0">
                <a:tc>
                  <a:txBody>
                    <a:bodyPr/>
                    <a:lstStyle/>
                    <a:p>
                      <a:pPr marL="0" marR="0" algn="just" rtl="1">
                        <a:lnSpc>
                          <a:spcPct val="115000"/>
                        </a:lnSpc>
                        <a:spcBef>
                          <a:spcPts val="0"/>
                        </a:spcBef>
                        <a:spcAft>
                          <a:spcPts val="0"/>
                        </a:spcAft>
                      </a:pPr>
                      <a:r>
                        <a:rPr lang="fa-IR" sz="2800" dirty="0">
                          <a:effectLst/>
                          <a:latin typeface="Cambria"/>
                          <a:ea typeface="Times New Roman"/>
                          <a:cs typeface="B Nazanin"/>
                        </a:rPr>
                        <a:t>بسیار بالا</a:t>
                      </a:r>
                      <a:endParaRPr lang="en-US" sz="2000" dirty="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marL="0" marR="0" algn="ctr" rtl="1">
                        <a:lnSpc>
                          <a:spcPct val="115000"/>
                        </a:lnSpc>
                        <a:spcBef>
                          <a:spcPts val="0"/>
                        </a:spcBef>
                        <a:spcAft>
                          <a:spcPts val="0"/>
                        </a:spcAft>
                      </a:pPr>
                      <a:r>
                        <a:rPr lang="fa-IR" sz="2800" b="0" dirty="0">
                          <a:effectLst/>
                          <a:latin typeface="Calibri"/>
                          <a:ea typeface="Calibri"/>
                          <a:cs typeface="B Nazanin"/>
                        </a:rPr>
                        <a:t>بالای 80</a:t>
                      </a:r>
                      <a:endParaRPr lang="en-US" sz="2000" b="0" dirty="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marL="0" marR="0" algn="ctr" rtl="1">
                        <a:lnSpc>
                          <a:spcPct val="115000"/>
                        </a:lnSpc>
                        <a:spcBef>
                          <a:spcPts val="0"/>
                        </a:spcBef>
                        <a:spcAft>
                          <a:spcPts val="0"/>
                        </a:spcAft>
                      </a:pPr>
                      <a:r>
                        <a:rPr lang="fa-IR" sz="2800" b="1" dirty="0">
                          <a:effectLst/>
                          <a:latin typeface="Calibri"/>
                          <a:ea typeface="Calibri"/>
                          <a:cs typeface="B Nazanin"/>
                        </a:rPr>
                        <a:t>3.1</a:t>
                      </a:r>
                      <a:endParaRPr lang="en-US" sz="2000" b="1" dirty="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r>
            </a:tbl>
          </a:graphicData>
        </a:graphic>
      </p:graphicFrame>
      <p:sp>
        <p:nvSpPr>
          <p:cNvPr id="4" name="Rectangle 1"/>
          <p:cNvSpPr>
            <a:spLocks noChangeArrowheads="1"/>
          </p:cNvSpPr>
          <p:nvPr/>
        </p:nvSpPr>
        <p:spPr bwMode="auto">
          <a:xfrm>
            <a:off x="1907704" y="151275"/>
            <a:ext cx="6624736" cy="110799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ساروخانی، باقر و طالبیان، سید امیر(1381)، وجدان کاری و عوامل اجتماعی</a:t>
            </a:r>
            <a:r>
              <a:rPr kumimoji="0" lang="fa-IR" sz="2400" b="0" i="0" u="none" strike="noStrike" cap="none" normalizeH="0" dirty="0" smtClean="0">
                <a:ln>
                  <a:noFill/>
                </a:ln>
                <a:solidFill>
                  <a:schemeClr val="tx1"/>
                </a:solidFill>
                <a:effectLst/>
                <a:latin typeface="Calibri" pitchFamily="34" charset="0"/>
                <a:ea typeface="Calibri" pitchFamily="34" charset="0"/>
                <a:cs typeface="B Nazanin" pitchFamily="2" charset="-78"/>
              </a:rPr>
              <a:t> </a:t>
            </a: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موثر بر آن(تحقیقی در شرکت ملی صنایع پتروشیمی ایران)</a:t>
            </a:r>
            <a:endParaRPr kumimoji="0" lang="en-US" sz="2400" b="0" i="0" u="none" strike="noStrike" cap="none" normalizeH="0" baseline="0" dirty="0" smtClean="0">
              <a:ln>
                <a:noFill/>
              </a:ln>
              <a:solidFill>
                <a:schemeClr val="tx1"/>
              </a:solidFill>
              <a:effectLst/>
              <a:latin typeface="Arial" pitchFamily="34" charset="0"/>
              <a:cs typeface="B Nazanin" pitchFamily="2" charset="-7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3211538328"/>
              </p:ext>
            </p:extLst>
          </p:nvPr>
        </p:nvGraphicFramePr>
        <p:xfrm>
          <a:off x="1981266" y="1772816"/>
          <a:ext cx="6336704" cy="2453640"/>
        </p:xfrm>
        <a:graphic>
          <a:graphicData uri="http://schemas.openxmlformats.org/drawingml/2006/table">
            <a:tbl>
              <a:tblPr rtl="1" firstRow="1" firstCol="1" bandRow="1"/>
              <a:tblGrid>
                <a:gridCol w="4808424"/>
                <a:gridCol w="1528280"/>
              </a:tblGrid>
              <a:tr h="0">
                <a:tc>
                  <a:txBody>
                    <a:bodyPr/>
                    <a:lstStyle/>
                    <a:p>
                      <a:pPr marL="0" marR="0" algn="just" rtl="1">
                        <a:lnSpc>
                          <a:spcPct val="115000"/>
                        </a:lnSpc>
                        <a:spcBef>
                          <a:spcPts val="0"/>
                        </a:spcBef>
                        <a:spcAft>
                          <a:spcPts val="0"/>
                        </a:spcAft>
                      </a:pPr>
                      <a:r>
                        <a:rPr lang="fa-IR" sz="2800" dirty="0">
                          <a:effectLst/>
                          <a:latin typeface="Cambria"/>
                          <a:ea typeface="Times New Roman"/>
                          <a:cs typeface="B Nazanin"/>
                        </a:rPr>
                        <a:t>مولفه های تعهد سازمانی</a:t>
                      </a:r>
                      <a:endParaRPr lang="en-US" sz="2000" dirty="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28575" cap="flat" cmpd="sng" algn="ctr">
                      <a:solidFill>
                        <a:srgbClr val="4BACC6"/>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2800">
                          <a:effectLst/>
                          <a:latin typeface="Cambria"/>
                          <a:ea typeface="Times New Roman"/>
                          <a:cs typeface="B Nazanin"/>
                        </a:rPr>
                        <a:t>میانگین از 6</a:t>
                      </a:r>
                      <a:endParaRPr lang="en-US" sz="200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28575" cap="flat" cmpd="sng" algn="ctr">
                      <a:solidFill>
                        <a:srgbClr val="4BACC6"/>
                      </a:solidFill>
                      <a:prstDash val="solid"/>
                      <a:round/>
                      <a:headEnd type="none" w="med" len="med"/>
                      <a:tailEnd type="none" w="med" len="med"/>
                    </a:lnB>
                  </a:tcPr>
                </a:tc>
              </a:tr>
              <a:tr h="0">
                <a:tc>
                  <a:txBody>
                    <a:bodyPr/>
                    <a:lstStyle/>
                    <a:p>
                      <a:pPr marL="0" marR="0" algn="just" rtl="1">
                        <a:lnSpc>
                          <a:spcPct val="115000"/>
                        </a:lnSpc>
                        <a:spcBef>
                          <a:spcPts val="0"/>
                        </a:spcBef>
                        <a:spcAft>
                          <a:spcPts val="0"/>
                        </a:spcAft>
                      </a:pPr>
                      <a:r>
                        <a:rPr lang="fa-IR" sz="2800" dirty="0">
                          <a:effectLst/>
                          <a:latin typeface="Cambria"/>
                          <a:ea typeface="Times New Roman"/>
                          <a:cs typeface="B Nazanin"/>
                        </a:rPr>
                        <a:t>عاطفی( تعلق و وابستگی و احساس هویت با سازمان)</a:t>
                      </a:r>
                      <a:endParaRPr lang="en-US" sz="2000" dirty="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28575"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marL="0" marR="0" algn="ctr" rtl="1">
                        <a:lnSpc>
                          <a:spcPct val="115000"/>
                        </a:lnSpc>
                        <a:spcBef>
                          <a:spcPts val="0"/>
                        </a:spcBef>
                        <a:spcAft>
                          <a:spcPts val="0"/>
                        </a:spcAft>
                      </a:pPr>
                      <a:r>
                        <a:rPr lang="fa-IR" sz="2800" b="1">
                          <a:effectLst/>
                          <a:latin typeface="Calibri"/>
                          <a:ea typeface="Calibri"/>
                          <a:cs typeface="B Nazanin"/>
                        </a:rPr>
                        <a:t>4.4</a:t>
                      </a:r>
                      <a:endParaRPr lang="en-US" sz="2000" b="1">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28575"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r>
              <a:tr h="0">
                <a:tc>
                  <a:txBody>
                    <a:bodyPr/>
                    <a:lstStyle/>
                    <a:p>
                      <a:pPr marL="0" marR="0" algn="just" rtl="1">
                        <a:lnSpc>
                          <a:spcPct val="115000"/>
                        </a:lnSpc>
                        <a:spcBef>
                          <a:spcPts val="0"/>
                        </a:spcBef>
                        <a:spcAft>
                          <a:spcPts val="0"/>
                        </a:spcAft>
                      </a:pPr>
                      <a:r>
                        <a:rPr lang="fa-IR" sz="2800" dirty="0">
                          <a:effectLst/>
                          <a:latin typeface="Cambria"/>
                          <a:ea typeface="Times New Roman"/>
                          <a:cs typeface="B Nazanin"/>
                        </a:rPr>
                        <a:t>مستمر(ادامه فعالیت برای سازمان)</a:t>
                      </a:r>
                      <a:endParaRPr lang="en-US" sz="2000" dirty="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a-IR" sz="2800" b="1" dirty="0">
                          <a:effectLst/>
                          <a:latin typeface="Calibri"/>
                          <a:ea typeface="Calibri"/>
                          <a:cs typeface="B Nazanin"/>
                        </a:rPr>
                        <a:t>3.6</a:t>
                      </a:r>
                      <a:endParaRPr lang="en-US" sz="2000" b="1" dirty="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0">
                <a:tc>
                  <a:txBody>
                    <a:bodyPr/>
                    <a:lstStyle/>
                    <a:p>
                      <a:pPr marL="0" marR="0" algn="just" rtl="1">
                        <a:lnSpc>
                          <a:spcPct val="115000"/>
                        </a:lnSpc>
                        <a:spcBef>
                          <a:spcPts val="0"/>
                        </a:spcBef>
                        <a:spcAft>
                          <a:spcPts val="0"/>
                        </a:spcAft>
                      </a:pPr>
                      <a:r>
                        <a:rPr lang="fa-IR" sz="2800" dirty="0">
                          <a:effectLst/>
                          <a:latin typeface="Cambria"/>
                          <a:ea typeface="Times New Roman"/>
                          <a:cs typeface="B Nazanin"/>
                        </a:rPr>
                        <a:t>هنجاری(احساس الزام اخلاقی برای ماندن در سازمان)</a:t>
                      </a:r>
                      <a:endParaRPr lang="en-US" sz="2000" dirty="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marL="0" marR="0" algn="ctr" rtl="1">
                        <a:lnSpc>
                          <a:spcPct val="115000"/>
                        </a:lnSpc>
                        <a:spcBef>
                          <a:spcPts val="0"/>
                        </a:spcBef>
                        <a:spcAft>
                          <a:spcPts val="0"/>
                        </a:spcAft>
                      </a:pPr>
                      <a:r>
                        <a:rPr lang="fa-IR" sz="2800" b="1" dirty="0">
                          <a:effectLst/>
                          <a:latin typeface="Calibri"/>
                          <a:ea typeface="Calibri"/>
                          <a:cs typeface="B Nazanin"/>
                        </a:rPr>
                        <a:t>3.6</a:t>
                      </a:r>
                      <a:endParaRPr lang="en-US" sz="2000" b="1" dirty="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r>
              <a:tr h="0">
                <a:tc>
                  <a:txBody>
                    <a:bodyPr/>
                    <a:lstStyle/>
                    <a:p>
                      <a:pPr marL="0" marR="0" algn="just" rtl="1">
                        <a:lnSpc>
                          <a:spcPct val="115000"/>
                        </a:lnSpc>
                        <a:spcBef>
                          <a:spcPts val="0"/>
                        </a:spcBef>
                        <a:spcAft>
                          <a:spcPts val="0"/>
                        </a:spcAft>
                      </a:pPr>
                      <a:r>
                        <a:rPr lang="fa-IR" sz="2800" dirty="0">
                          <a:effectLst/>
                          <a:latin typeface="Cambria"/>
                          <a:ea typeface="Times New Roman"/>
                          <a:cs typeface="B Nazanin"/>
                        </a:rPr>
                        <a:t>تعهد سازمانی(کل)</a:t>
                      </a:r>
                      <a:endParaRPr lang="en-US" sz="2000" dirty="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fa-IR" sz="2800" b="1" dirty="0">
                          <a:effectLst/>
                          <a:latin typeface="Calibri"/>
                          <a:ea typeface="Calibri"/>
                          <a:cs typeface="B Nazanin"/>
                        </a:rPr>
                        <a:t>3.9</a:t>
                      </a:r>
                      <a:endParaRPr lang="en-US" sz="2000" b="1" dirty="0">
                        <a:effectLst/>
                        <a:latin typeface="Calibri"/>
                        <a:ea typeface="Calibri"/>
                        <a:cs typeface="Arial"/>
                      </a:endParaRPr>
                    </a:p>
                  </a:txBody>
                  <a:tcPr marL="68580" marR="68580"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bl>
          </a:graphicData>
        </a:graphic>
      </p:graphicFrame>
      <p:sp>
        <p:nvSpPr>
          <p:cNvPr id="4" name="Rectangle 1"/>
          <p:cNvSpPr>
            <a:spLocks noChangeArrowheads="1"/>
          </p:cNvSpPr>
          <p:nvPr/>
        </p:nvSpPr>
        <p:spPr bwMode="auto">
          <a:xfrm>
            <a:off x="1979712" y="271101"/>
            <a:ext cx="6336704" cy="123110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fa-IR" sz="2800"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مدنی، حسین و زاهدی، محمد جواد(1384)، تعیین اولویت عوامل موثر بر تعهد سازمانی کارکنان</a:t>
            </a:r>
            <a:endParaRPr kumimoji="0" lang="en-US" sz="2800" b="0" i="0" u="none" strike="noStrike" cap="none" normalizeH="0" baseline="0" dirty="0" smtClean="0">
              <a:ln>
                <a:noFill/>
              </a:ln>
              <a:solidFill>
                <a:schemeClr val="tx1"/>
              </a:solidFill>
              <a:effectLst/>
              <a:latin typeface="Arial" pitchFamily="34" charset="0"/>
              <a:cs typeface="B Nazanin" pitchFamily="2" charset="-7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2" name="Picture 5" descr="H:\andishgah tarhe hezare\arme nahaee shode RAMP\test.gif"/>
          <p:cNvPicPr>
            <a:picLocks noChangeAspect="1" noChangeArrowheads="1"/>
          </p:cNvPicPr>
          <p:nvPr/>
        </p:nvPicPr>
        <p:blipFill>
          <a:blip r:embed="rId2" cstate="print"/>
          <a:srcRect/>
          <a:stretch>
            <a:fillRect/>
          </a:stretch>
        </p:blipFill>
        <p:spPr bwMode="auto">
          <a:xfrm>
            <a:off x="8267700" y="0"/>
            <a:ext cx="876300" cy="6858000"/>
          </a:xfrm>
          <a:prstGeom prst="rect">
            <a:avLst/>
          </a:prstGeom>
          <a:noFill/>
          <a:ln w="9525">
            <a:noFill/>
            <a:miter lim="800000"/>
            <a:headEnd/>
            <a:tailEnd/>
          </a:ln>
        </p:spPr>
      </p:pic>
      <p:sp>
        <p:nvSpPr>
          <p:cNvPr id="3" name="Rectangle 2"/>
          <p:cNvSpPr/>
          <p:nvPr/>
        </p:nvSpPr>
        <p:spPr>
          <a:xfrm>
            <a:off x="539552" y="335846"/>
            <a:ext cx="7728148" cy="5874685"/>
          </a:xfrm>
          <a:prstGeom prst="rect">
            <a:avLst/>
          </a:prstGeom>
        </p:spPr>
        <p:txBody>
          <a:bodyPr wrap="square">
            <a:spAutoFit/>
          </a:bodyPr>
          <a:lstStyle/>
          <a:p>
            <a:pPr algn="just" rtl="1">
              <a:lnSpc>
                <a:spcPct val="150000"/>
              </a:lnSpc>
            </a:pPr>
            <a:r>
              <a:rPr lang="fa-IR" b="1" dirty="0">
                <a:cs typeface="B Nazanin" pitchFamily="2" charset="-78"/>
              </a:rPr>
              <a:t>منابع:</a:t>
            </a:r>
          </a:p>
          <a:p>
            <a:pPr algn="just" rtl="1">
              <a:lnSpc>
                <a:spcPct val="150000"/>
              </a:lnSpc>
            </a:pPr>
            <a:r>
              <a:rPr lang="fa-IR" b="1" dirty="0">
                <a:cs typeface="B Nazanin" pitchFamily="2" charset="-78"/>
              </a:rPr>
              <a:t>ساروخانی، باقر و طالبیان، سید امیر(1381)، وجدان کاری و عوامل اجتماعی موثر بر آن( تحقیقی در شرکت ملی صنایع پتروشیمی ایران)، مجله جامعه شناسی ایران، دوره چهارم، شماره 4.</a:t>
            </a:r>
          </a:p>
          <a:p>
            <a:pPr algn="just" rtl="1">
              <a:lnSpc>
                <a:spcPct val="150000"/>
              </a:lnSpc>
            </a:pPr>
            <a:r>
              <a:rPr lang="fa-IR" b="1" dirty="0">
                <a:cs typeface="B Nazanin" pitchFamily="2" charset="-78"/>
              </a:rPr>
              <a:t>شارع پور، محمود، آزاد ارمکی، تقی و عسکری، علی(1388)، بررسی رابطه سرمایه اجتماعی با مدارا در بین دانشجویان دانشکده های علوم اجتماعی دانشگاههای تهران و علامه طباطبایی، مجله جامعه شناسی ایران، دوره هفتم، شماره 1.</a:t>
            </a:r>
          </a:p>
          <a:p>
            <a:pPr algn="just" rtl="1">
              <a:lnSpc>
                <a:spcPct val="150000"/>
              </a:lnSpc>
            </a:pPr>
            <a:r>
              <a:rPr lang="fa-IR" b="1" dirty="0">
                <a:cs typeface="B Nazanin" pitchFamily="2" charset="-78"/>
              </a:rPr>
              <a:t>شیانی، ملیحه(1388)، تحلیلی بر وضعیت شهروندی در شهر تهران: نگاهی بر مدیریت شهری، مجله مطالعات اجتماعی ایران، دوره سوم، شماره 2.</a:t>
            </a:r>
          </a:p>
          <a:p>
            <a:pPr algn="just" rtl="1">
              <a:lnSpc>
                <a:spcPct val="150000"/>
              </a:lnSpc>
            </a:pPr>
            <a:r>
              <a:rPr lang="fa-IR" b="1" dirty="0">
                <a:cs typeface="B Nazanin" pitchFamily="2" charset="-78"/>
              </a:rPr>
              <a:t>عبداللهی، محمد و امینی، سعیده(1386)، تحلیل جامعه شناختی دگردوستی در ایران( مطالعه موردی شهر تهران)، مجله جامعه شناسی ایران، دوره هشتم، شماره 3.</a:t>
            </a:r>
          </a:p>
          <a:p>
            <a:pPr algn="just" rtl="1">
              <a:lnSpc>
                <a:spcPct val="150000"/>
              </a:lnSpc>
            </a:pPr>
            <a:r>
              <a:rPr lang="fa-IR" b="1" dirty="0">
                <a:cs typeface="B Nazanin" pitchFamily="2" charset="-78"/>
              </a:rPr>
              <a:t>محسنی، منوچهر(1379)، بررسی آگاهی ها، نگرش ها  و رفتارهای اجتماعی – فرهنگی در ایران، وزارت فرهنگ و ارشاد اسلامی، دبیرخانه شورای هرهنگ عمومی.</a:t>
            </a:r>
          </a:p>
          <a:p>
            <a:pPr algn="just" rtl="1">
              <a:lnSpc>
                <a:spcPct val="150000"/>
              </a:lnSpc>
            </a:pPr>
            <a:r>
              <a:rPr lang="fa-IR" b="1" dirty="0">
                <a:cs typeface="B Nazanin" pitchFamily="2" charset="-78"/>
              </a:rPr>
              <a:t>مدنی، حسین و زاهدی، محمد جواد( 1384)، تعیین اولویت عوامل موثر بر تعهد سازمانی کارکنان، مجله جامعه شناسی ایران، دوره ششم، شماره 1.</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72298" y="260648"/>
            <a:ext cx="6552728" cy="6247864"/>
          </a:xfrm>
          <a:prstGeom prst="rect">
            <a:avLst/>
          </a:prstGeom>
        </p:spPr>
        <p:txBody>
          <a:bodyPr wrap="square">
            <a:spAutoFit/>
          </a:bodyPr>
          <a:lstStyle/>
          <a:p>
            <a:pPr algn="just" rtl="1">
              <a:lnSpc>
                <a:spcPct val="150000"/>
              </a:lnSpc>
            </a:pPr>
            <a:r>
              <a:rPr lang="fa-IR" sz="2400" b="1" dirty="0" smtClean="0">
                <a:cs typeface="B Nazanin" pitchFamily="2" charset="-78"/>
              </a:rPr>
              <a:t>طرح مسئله:</a:t>
            </a:r>
          </a:p>
          <a:p>
            <a:pPr algn="just" rtl="1"/>
            <a:r>
              <a:rPr lang="fa-IR" sz="2800" dirty="0" smtClean="0">
                <a:cs typeface="B Nazanin" pitchFamily="2" charset="-78"/>
              </a:rPr>
              <a:t>حیات </a:t>
            </a:r>
            <a:r>
              <a:rPr lang="fa-IR" sz="2800" dirty="0">
                <a:cs typeface="B Nazanin" pitchFamily="2" charset="-78"/>
              </a:rPr>
              <a:t>اجتماعی محصول تعاملات کنشگرانی است که زندگی و وجود انسانی آنان در بستر زندگی اجتماعی تبلور می یابد و تمام وجودشان معطوف به دیگران می گردد. حتی منزوی ترین اشخاص نمی توانند حضور و یاد دیگران را نادیده گرفته یا فراموش کنند و در خلوت و تنهایی مطلق به حیات خود ادامه دهند. شرط رهایی از انزوا و تنهایی و داشتن وفاق و همدلی با دیگران منوط به داشتن نگرش صحیح نسبت به دیگران عام و تعامل با آنها بر اساس هنجارهای اخلاقی است. رواج کنش های اخلاقی در سطح جامعه باعث می گردد مسیر رسیدن به اجتماع جامعه ای هموار شود و با افزایش دامنه جذب و رواج ارزش های عام گرایانه، نوعی وحدت حاصل گردد که درون آن موجودیت انسان ها و گروههای متفاوت حفظ شود</a:t>
            </a:r>
            <a:endParaRPr lang="en-US" sz="2800" dirty="0">
              <a:cs typeface="B Nazanin" pitchFamily="2"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23728" y="620688"/>
            <a:ext cx="6408712" cy="4616648"/>
          </a:xfrm>
          <a:prstGeom prst="rect">
            <a:avLst/>
          </a:prstGeom>
        </p:spPr>
        <p:txBody>
          <a:bodyPr wrap="square">
            <a:spAutoFit/>
          </a:bodyPr>
          <a:lstStyle/>
          <a:p>
            <a:pPr algn="just" rtl="1">
              <a:lnSpc>
                <a:spcPct val="150000"/>
              </a:lnSpc>
            </a:pPr>
            <a:r>
              <a:rPr lang="fa-IR" sz="2800" dirty="0">
                <a:cs typeface="B Nazanin" pitchFamily="2" charset="-78"/>
              </a:rPr>
              <a:t>کنش های اخلاقی در هر جامعه یکپارچگی بین اجزای مختلف را فراهم می نمایند و  مهم ترین عامل در پیوند اجتماعی، روابط بین شخصی و مقوم حیات اجتماعی هستند. بنابراین این کنش ها از اهمیت خطیری در مناسبات اجتماعی و حتی اقتصادی و سیاسی برخوردارند و بررسی وضعیت کنونی و چرایی و چگونگی آنها در جامعه امروز ایران ضروری به نظر می رسد</a:t>
            </a:r>
            <a:endParaRPr lang="en-US" sz="2800" dirty="0">
              <a:cs typeface="B Nazanin" pitchFamily="2" charset="-7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1720" y="692696"/>
            <a:ext cx="6172200" cy="4104456"/>
          </a:xfrm>
        </p:spPr>
        <p:txBody>
          <a:bodyPr>
            <a:noAutofit/>
          </a:bodyPr>
          <a:lstStyle/>
          <a:p>
            <a:pPr algn="just">
              <a:lnSpc>
                <a:spcPct val="150000"/>
              </a:lnSpc>
            </a:pPr>
            <a:r>
              <a:rPr lang="fa-IR" sz="2800" dirty="0">
                <a:cs typeface="B Nazanin" pitchFamily="2" charset="-78"/>
              </a:rPr>
              <a:t>اخلاق: </a:t>
            </a:r>
            <a:r>
              <a:rPr lang="fa-IR" sz="2800" b="0" dirty="0">
                <a:cs typeface="B Nazanin" pitchFamily="2" charset="-78"/>
              </a:rPr>
              <a:t>مجموعه ای از اصول و قواعد رفتاری که به گونه ای داوطلبانه از سوی فرد پذیرفته می شود و با درونی شدن در وجود او نوع نگرش فرد به جامعه و دیگر انسان ها را تعیین می کند و باعث بروز رفتارهای اخلاقی می گردد و در صورت سرپیچی از این اصول و قواعد است که احساس شرمساری در وجدان فرد پدیدار می گردد.</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67744" y="692696"/>
            <a:ext cx="6048672" cy="6140142"/>
          </a:xfrm>
          <a:prstGeom prst="rect">
            <a:avLst/>
          </a:prstGeom>
        </p:spPr>
        <p:txBody>
          <a:bodyPr wrap="square">
            <a:spAutoFit/>
          </a:bodyPr>
          <a:lstStyle/>
          <a:p>
            <a:pPr algn="just" rtl="1">
              <a:lnSpc>
                <a:spcPct val="150000"/>
              </a:lnSpc>
            </a:pPr>
            <a:r>
              <a:rPr lang="fa-IR" sz="2400" b="1" dirty="0" smtClean="0">
                <a:cs typeface="B Nazanin" pitchFamily="2" charset="-78"/>
              </a:rPr>
              <a:t>تاریخچه بحث:</a:t>
            </a:r>
          </a:p>
          <a:p>
            <a:pPr algn="just" rtl="1">
              <a:lnSpc>
                <a:spcPct val="150000"/>
              </a:lnSpc>
            </a:pPr>
            <a:r>
              <a:rPr lang="fa-IR" sz="2400" dirty="0" smtClean="0">
                <a:cs typeface="B Nazanin" pitchFamily="2" charset="-78"/>
              </a:rPr>
              <a:t>توجه </a:t>
            </a:r>
            <a:r>
              <a:rPr lang="fa-IR" sz="2400" dirty="0">
                <a:cs typeface="B Nazanin" pitchFamily="2" charset="-78"/>
              </a:rPr>
              <a:t>به مقوله اخلاق و نقش آن در حیات اجتماعی به عصر روشنگری بر می گردد. در میان فلاسفه روشنگری،  کانت به فیلسوف اخلاق مشهور است و ایده های وی بر جامعه شناسانی که در باب اخلاق نظرورزی کرده اند، تاثیرات بسیاری بر جا گذشته است. کانت برای اخلاق سه صورت قائل بود: اول، آنچه برای خود نمی پسندی، برای دیگران مپسند. دوم، به دیگران نگاه ابزاری نداشته باش. و سوم، همواره معقول باش و بر اساس قواعد عقلانی عمل کن. کانت علاوه بر اینکه به تکالیف انسان نسبت به خودش اهمیت می دهد، بر تکالیف انسان نسبت به دیگران نیز تاکید دارد. </a:t>
            </a:r>
            <a:endParaRPr lang="en-US" sz="2400" dirty="0">
              <a:cs typeface="B Nazanin" pitchFamily="2" charset="-7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23728" y="620688"/>
            <a:ext cx="6408712" cy="5170646"/>
          </a:xfrm>
          <a:prstGeom prst="rect">
            <a:avLst/>
          </a:prstGeom>
        </p:spPr>
        <p:txBody>
          <a:bodyPr wrap="square">
            <a:spAutoFit/>
          </a:bodyPr>
          <a:lstStyle/>
          <a:p>
            <a:pPr algn="just" rtl="1">
              <a:lnSpc>
                <a:spcPct val="150000"/>
              </a:lnSpc>
            </a:pPr>
            <a:r>
              <a:rPr lang="fa-IR" sz="2000" dirty="0">
                <a:cs typeface="B Nazanin" pitchFamily="2" charset="-78"/>
              </a:rPr>
              <a:t>کانت تکالیف را به دو دسته تقسیم می کند: اول، تکالیف مربوط به اراده خیر خواهی. و دوم، تکالیف مربوط به مسئولیت و عدالت. در مورد اول انسان بر اساس انگیزه های خصوصی و خصلت خیراندیش خود به دیگری علاقه مند است و نسبت به او خیرخواه است و اگر کاری را برای دیگری  انجام می دهد از سر نوع دوستی و انسانیت است و هیچ تکلیف و الزام و مسئولیتی در پس آن قرار ندارد. در مورد دوم، انسان اقدامی خیرخواهانه را برای دیگری انجام می دهد اما این خیرخواهی ناشی از الزام و تکلیف است و نه برخاسته از روح و قلب.  به عبارتی، دورکیم قواعد و تکالیف را بر دو نوع می داند:  قواعدی که امر به معروف می کنند و مثلا از افراد می خواهند که وظایف و تکالیف خود را انجام دهند و قواعدی که نهی از منکر می کنند و مثلا از افراد می خواهند که دزدی نکنند. برخی از قواعد عرفی هستند و برخی قانونی. اخلاق یک جامعه عبارت است از جمع جمیع قواعد اخلاقی آن.</a:t>
            </a:r>
            <a:endParaRPr lang="en-US" sz="2000" dirty="0">
              <a:cs typeface="B Nazanin" pitchFamily="2" charset="-7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23728" y="476672"/>
            <a:ext cx="6264696" cy="5632311"/>
          </a:xfrm>
          <a:prstGeom prst="rect">
            <a:avLst/>
          </a:prstGeom>
        </p:spPr>
        <p:txBody>
          <a:bodyPr wrap="square">
            <a:spAutoFit/>
          </a:bodyPr>
          <a:lstStyle/>
          <a:p>
            <a:pPr algn="just" rtl="1">
              <a:lnSpc>
                <a:spcPct val="150000"/>
              </a:lnSpc>
            </a:pPr>
            <a:r>
              <a:rPr lang="fa-IR" sz="2400" dirty="0">
                <a:cs typeface="B Nazanin" pitchFamily="2" charset="-78"/>
              </a:rPr>
              <a:t>دورکیم با اثرپذیری از کانت رویکرد اخلاقی خود را مطرح نمود و کوشید یک علم اخلاق را پایه گذاری کند. از نظر وی، اخلاق اساس یکپارچگی اجتماعی است، اخلاق دینی و سنتی مبنای همبستگی مکانیکی و اخلاق اجتماعی و مدنی، اساس همبستگی ارگانیکی می باشد. از دید دورکیم یک کردار فقط می تواند دو هدف داشته باشد: فردی(من هستم) و جمعی( دیگرانی غیر از من هستند). به اعتقاد وی هر عملی که در راستای صیانت آشکار فرد باشد، عملی اخلاقی تلقی نمی گردد. اما اگر اعمالی که در راستای گسترش و تکامل وجود فرد هستند، تاثیرات سودمندی برای کسان دیگری غیر از خود فرد داشته باشند، اخلاقی محسوب می شوند. </a:t>
            </a:r>
            <a:endParaRPr lang="en-US" sz="2400" dirty="0">
              <a:cs typeface="B Nazanin" pitchFamily="2"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51720" y="476672"/>
            <a:ext cx="6336704" cy="5586145"/>
          </a:xfrm>
          <a:prstGeom prst="rect">
            <a:avLst/>
          </a:prstGeom>
        </p:spPr>
        <p:txBody>
          <a:bodyPr wrap="square">
            <a:spAutoFit/>
          </a:bodyPr>
          <a:lstStyle/>
          <a:p>
            <a:pPr algn="just" rtl="1">
              <a:lnSpc>
                <a:spcPct val="150000"/>
              </a:lnSpc>
            </a:pPr>
            <a:r>
              <a:rPr lang="fa-IR" sz="2400" dirty="0">
                <a:cs typeface="B Nazanin" pitchFamily="2" charset="-78"/>
              </a:rPr>
              <a:t>دورکیم مجموع مباحث اخلاقی خویش را در قالب دو مفهوم فردگرایی اخلاقی و فردگرایی خودخواهانه جمع بندی می کند. در فرد گرایی اخلاقی، فرد در پیوند با نظام اجتماعی و نظم اخلاقی آن شناخته می شود. این نوع فردگرایی به معنای مسئول بودن فرد در قبال افراد دیگر، جامعه و اخلاق مدنی است و بر پایه احساس همدردی یا رنج بشری و آرزوی برابری و عدالت استوار است و به رشد اقتدار اخلاقی منجر می شود. در مقابل، فردگرایی خودخواهانه صرفا بر تقدم منافع فردی مبتنی است و زمینه را برای تشدید ناهنجاری اجتماعی فراهم می نماید و نتیجه آن چیزی جز افزایش هرج و مرج نیست.</a:t>
            </a:r>
            <a:endParaRPr lang="en-US" sz="2400" dirty="0">
              <a:cs typeface="B Nazanin" pitchFamily="2" charset="-78"/>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sentation">
  <a:themeElements>
    <a:clrScheme name="Custom 17">
      <a:dk1>
        <a:sysClr val="windowText" lastClr="000000"/>
      </a:dk1>
      <a:lt1>
        <a:sysClr val="window" lastClr="FFFFFF"/>
      </a:lt1>
      <a:dk2>
        <a:srgbClr val="4E3B30"/>
      </a:dk2>
      <a:lt2>
        <a:srgbClr val="404A1E"/>
      </a:lt2>
      <a:accent1>
        <a:srgbClr val="80953D"/>
      </a:accent1>
      <a:accent2>
        <a:srgbClr val="80953D"/>
      </a:accent2>
      <a:accent3>
        <a:srgbClr val="80953D"/>
      </a:accent3>
      <a:accent4>
        <a:srgbClr val="80953D"/>
      </a:accent4>
      <a:accent5>
        <a:srgbClr val="80953D"/>
      </a:accent5>
      <a:accent6>
        <a:srgbClr val="80953D"/>
      </a:accent6>
      <a:hlink>
        <a:srgbClr val="AD1F1F"/>
      </a:hlink>
      <a:folHlink>
        <a:srgbClr val="FFC42F"/>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Template>
  <TotalTime>197</TotalTime>
  <Words>2199</Words>
  <Application>Microsoft Office PowerPoint</Application>
  <PresentationFormat>On-screen Show (4:3)</PresentationFormat>
  <Paragraphs>253</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Presentation</vt:lpstr>
      <vt:lpstr>Slide 1</vt:lpstr>
      <vt:lpstr>Slide 2</vt:lpstr>
      <vt:lpstr>Slide 3</vt:lpstr>
      <vt:lpstr>Slide 4</vt:lpstr>
      <vt:lpstr>اخلاق: مجموعه ای از اصول و قواعد رفتاری که به گونه ای داوطلبانه از سوی فرد پذیرفته می شود و با درونی شدن در وجود او نوع نگرش فرد به جامعه و دیگر انسان ها را تعیین می کند و باعث بروز رفتارهای اخلاقی می گردد و در صورت سرپیچی از این اصول و قواعد است که احساس شرمساری در وجدان فرد پدیدار می گردد.</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some one</dc:creator>
  <cp:lastModifiedBy>Center</cp:lastModifiedBy>
  <cp:revision>52</cp:revision>
  <dcterms:created xsi:type="dcterms:W3CDTF">2010-10-23T17:00:04Z</dcterms:created>
  <dcterms:modified xsi:type="dcterms:W3CDTF">2013-12-04T10:51:56Z</dcterms:modified>
</cp:coreProperties>
</file>