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diagrams/quickStyle3.xml" ContentType="application/vnd.openxmlformats-officedocument.drawingml.diagramStyl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42.xml" ContentType="application/vnd.openxmlformats-officedocument.presentationml.notesSlide+xml"/>
  <Override PartName="/ppt/notesSlides/notesSlide60.xml" ContentType="application/vnd.openxmlformats-officedocument.presentationml.notesSlide+xml"/>
  <Override PartName="/ppt/slideLayouts/slideLayout10.xml" ContentType="application/vnd.openxmlformats-officedocument.presentationml.slideLayout+xml"/>
  <Default Extension="gif" ContentType="image/gif"/>
  <Override PartName="/ppt/diagrams/layout2.xml" ContentType="application/vnd.openxmlformats-officedocument.drawingml.diagram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diagrams/data3.xml" ContentType="application/vnd.openxmlformats-officedocument.drawingml.diagramData+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diagrams/layout3.xml" ContentType="application/vnd.openxmlformats-officedocument.drawingml.diagramLayout+xml"/>
  <Override PartName="/ppt/diagrams/data4.xml" ContentType="application/vnd.openxmlformats-officedocument.drawingml.diagramData+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notesSlides/notesSlide1.xml" ContentType="application/vnd.openxmlformats-officedocument.presentationml.notesSlide+xml"/>
  <Override PartName="/ppt/diagrams/colors2.xml" ContentType="application/vnd.openxmlformats-officedocument.drawingml.diagramColors+xml"/>
  <Override PartName="/ppt/notesSlides/notesSlide59.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Default Extension="jpeg" ContentType="image/jpeg"/>
  <Override PartName="/ppt/diagrams/quickStyle1.xml" ContentType="application/vnd.openxmlformats-officedocument.drawingml.diagramStyle+xml"/>
  <Override PartName="/ppt/notesSlides/notesSlide37.xml" ContentType="application/vnd.openxmlformats-officedocument.presentationml.notesSlide+xml"/>
  <Override PartName="/ppt/notesSlides/notesSlide55.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slides/slide20.xml" ContentType="application/vnd.openxmlformats-officedocument.presentationml.slide+xml"/>
  <Override PartName="/ppt/diagrams/layout4.xml" ContentType="application/vnd.openxmlformats-officedocument.drawingml.diagramLayout+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5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20" r:id="rId1"/>
  </p:sldMasterIdLst>
  <p:notesMasterIdLst>
    <p:notesMasterId r:id="rId66"/>
  </p:notesMasterIdLst>
  <p:handoutMasterIdLst>
    <p:handoutMasterId r:id="rId67"/>
  </p:handoutMasterIdLst>
  <p:sldIdLst>
    <p:sldId id="256" r:id="rId2"/>
    <p:sldId id="257" r:id="rId3"/>
    <p:sldId id="261"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79" r:id="rId21"/>
    <p:sldId id="280" r:id="rId22"/>
    <p:sldId id="281" r:id="rId23"/>
    <p:sldId id="282" r:id="rId24"/>
    <p:sldId id="283" r:id="rId25"/>
    <p:sldId id="284" r:id="rId26"/>
    <p:sldId id="285" r:id="rId27"/>
    <p:sldId id="286" r:id="rId28"/>
    <p:sldId id="287" r:id="rId29"/>
    <p:sldId id="288" r:id="rId30"/>
    <p:sldId id="289" r:id="rId31"/>
    <p:sldId id="290" r:id="rId32"/>
    <p:sldId id="291" r:id="rId33"/>
    <p:sldId id="292" r:id="rId34"/>
    <p:sldId id="293" r:id="rId35"/>
    <p:sldId id="294" r:id="rId36"/>
    <p:sldId id="295" r:id="rId37"/>
    <p:sldId id="296" r:id="rId38"/>
    <p:sldId id="297" r:id="rId39"/>
    <p:sldId id="298" r:id="rId40"/>
    <p:sldId id="299" r:id="rId41"/>
    <p:sldId id="300" r:id="rId42"/>
    <p:sldId id="301" r:id="rId43"/>
    <p:sldId id="302" r:id="rId44"/>
    <p:sldId id="303" r:id="rId45"/>
    <p:sldId id="304" r:id="rId46"/>
    <p:sldId id="305" r:id="rId47"/>
    <p:sldId id="306" r:id="rId48"/>
    <p:sldId id="307" r:id="rId49"/>
    <p:sldId id="308" r:id="rId50"/>
    <p:sldId id="309" r:id="rId51"/>
    <p:sldId id="310" r:id="rId52"/>
    <p:sldId id="311" r:id="rId53"/>
    <p:sldId id="312" r:id="rId54"/>
    <p:sldId id="313" r:id="rId55"/>
    <p:sldId id="314" r:id="rId56"/>
    <p:sldId id="315" r:id="rId57"/>
    <p:sldId id="316" r:id="rId58"/>
    <p:sldId id="317" r:id="rId59"/>
    <p:sldId id="318" r:id="rId60"/>
    <p:sldId id="319" r:id="rId61"/>
    <p:sldId id="320" r:id="rId62"/>
    <p:sldId id="321" r:id="rId63"/>
    <p:sldId id="322" r:id="rId64"/>
    <p:sldId id="323" r:id="rId65"/>
  </p:sldIdLst>
  <p:sldSz cx="9144000" cy="6858000" type="screen4x3"/>
  <p:notesSz cx="6858000" cy="9144000"/>
  <p:defaultTextStyle>
    <a:defPPr>
      <a:defRPr lang="fa-IR"/>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23E1A"/>
    <a:srgbClr val="92D05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103" d="100"/>
          <a:sy n="103" d="100"/>
        </p:scale>
        <p:origin x="-210"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3" d="100"/>
          <a:sy n="83" d="100"/>
        </p:scale>
        <p:origin x="-2040" y="-8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4">
  <dgm:title val=""/>
  <dgm:desc val=""/>
  <dgm:catLst>
    <dgm:cat type="accent3" pri="11400"/>
  </dgm:catLst>
  <dgm:styleLbl name="node0">
    <dgm:fillClrLst meth="cycle">
      <a:schemeClr val="accent3">
        <a:shade val="60000"/>
      </a:schemeClr>
    </dgm:fillClrLst>
    <dgm:linClrLst meth="repeat">
      <a:schemeClr val="lt1"/>
    </dgm:linClrLst>
    <dgm:effectClrLst/>
    <dgm:txLinClrLst/>
    <dgm:txFillClrLst/>
    <dgm:txEffectClrLst/>
  </dgm:styleLbl>
  <dgm:styleLbl name="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alignNode1">
    <dgm:fillClrLst meth="cycle">
      <a:schemeClr val="accent3">
        <a:shade val="50000"/>
      </a:schemeClr>
      <a:schemeClr val="accent3">
        <a:tint val="55000"/>
      </a:schemeClr>
    </dgm:fillClrLst>
    <dgm:linClrLst meth="cycle">
      <a:schemeClr val="accent3">
        <a:shade val="50000"/>
      </a:schemeClr>
      <a:schemeClr val="accent3">
        <a:tint val="55000"/>
      </a:schemeClr>
    </dgm:linClrLst>
    <dgm:effectClrLst/>
    <dgm:txLinClrLst/>
    <dgm:txFillClrLst/>
    <dgm:txEffectClrLst/>
  </dgm:styleLbl>
  <dgm:styleLbl name="ln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vennNode1">
    <dgm:fillClrLst meth="cycle">
      <a:schemeClr val="accent3">
        <a:shade val="80000"/>
        <a:alpha val="50000"/>
      </a:schemeClr>
      <a:schemeClr val="accent3">
        <a:tint val="50000"/>
        <a:alpha val="50000"/>
      </a:schemeClr>
    </dgm:fillClrLst>
    <dgm:linClrLst meth="repeat">
      <a:schemeClr val="lt1"/>
    </dgm:linClrLst>
    <dgm:effectClrLst/>
    <dgm:txLinClrLst/>
    <dgm:txFillClrLst/>
    <dgm:txEffectClrLst/>
  </dgm:styleLbl>
  <dgm:styleLbl name="node2">
    <dgm:fillClrLst>
      <a:schemeClr val="accent3">
        <a:shade val="80000"/>
      </a:schemeClr>
    </dgm:fillClrLst>
    <dgm:linClrLst meth="repeat">
      <a:schemeClr val="lt1"/>
    </dgm:linClrLst>
    <dgm:effectClrLst/>
    <dgm:txLinClrLst/>
    <dgm:txFillClrLst/>
    <dgm:txEffectClrLst/>
  </dgm:styleLbl>
  <dgm:styleLbl name="node3">
    <dgm:fillClrLst>
      <a:schemeClr val="accent3">
        <a:tint val="99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f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b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sibTrans1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0000"/>
      </a:schemeClr>
    </dgm:fillClrLst>
    <dgm:linClrLst meth="repeat">
      <a:schemeClr val="lt1"/>
    </dgm:linClrLst>
    <dgm:effectClrLst/>
    <dgm:txLinClrLst/>
    <dgm:txFillClrLst/>
    <dgm:txEffectClrLst/>
  </dgm:styleLbl>
  <dgm:styleLbl name="asst3">
    <dgm:fillClrLst>
      <a:schemeClr val="accent3">
        <a:tint val="70000"/>
      </a:schemeClr>
    </dgm:fillClrLst>
    <dgm:linClrLst meth="repeat">
      <a:schemeClr val="lt1"/>
    </dgm:linClrLst>
    <dgm:effectClrLst/>
    <dgm:txLinClrLst/>
    <dgm:txFillClrLst/>
    <dgm:txEffectClrLst/>
  </dgm:styleLbl>
  <dgm:styleLbl name="asst4">
    <dgm:fillClrLst>
      <a:schemeClr val="accent3">
        <a:tint val="5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align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bgAccFollowNode1">
    <dgm:fillClrLst meth="repeat">
      <a:schemeClr val="accent3">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55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A39B76F-602B-41BD-A4E4-CDA8FB916CC5}" type="doc">
      <dgm:prSet loTypeId="urn:microsoft.com/office/officeart/2005/8/layout/vList2" loCatId="list" qsTypeId="urn:microsoft.com/office/officeart/2005/8/quickstyle/3d1" qsCatId="3D" csTypeId="urn:microsoft.com/office/officeart/2005/8/colors/accent1_2" csCatId="accent1" phldr="1"/>
      <dgm:spPr/>
      <dgm:t>
        <a:bodyPr/>
        <a:lstStyle/>
        <a:p>
          <a:pPr rtl="1"/>
          <a:endParaRPr lang="fa-IR"/>
        </a:p>
      </dgm:t>
    </dgm:pt>
    <dgm:pt modelId="{436A8A24-9647-4EE5-BCAE-18F675948A57}">
      <dgm:prSet phldrT="[Text]"/>
      <dgm:spPr/>
      <dgm:t>
        <a:bodyPr/>
        <a:lstStyle/>
        <a:p>
          <a:pPr rtl="1"/>
          <a:r>
            <a:rPr lang="fa-IR" dirty="0" smtClean="0">
              <a:solidFill>
                <a:srgbClr val="002060"/>
              </a:solidFill>
            </a:rPr>
            <a:t>دیدگاه واقع گرایانه</a:t>
          </a:r>
          <a:endParaRPr lang="fa-IR" dirty="0">
            <a:solidFill>
              <a:srgbClr val="002060"/>
            </a:solidFill>
          </a:endParaRPr>
        </a:p>
      </dgm:t>
    </dgm:pt>
    <dgm:pt modelId="{8806C458-39B4-4C3C-8E8B-4F0D5FE6BB96}" type="parTrans" cxnId="{7FFD6E8B-72E1-48BA-95DF-9A4C75B70AF8}">
      <dgm:prSet/>
      <dgm:spPr/>
      <dgm:t>
        <a:bodyPr/>
        <a:lstStyle/>
        <a:p>
          <a:pPr rtl="1"/>
          <a:endParaRPr lang="fa-IR"/>
        </a:p>
      </dgm:t>
    </dgm:pt>
    <dgm:pt modelId="{378B0FF9-F2BC-4C52-9133-85B377CB9501}" type="sibTrans" cxnId="{7FFD6E8B-72E1-48BA-95DF-9A4C75B70AF8}">
      <dgm:prSet/>
      <dgm:spPr/>
      <dgm:t>
        <a:bodyPr/>
        <a:lstStyle/>
        <a:p>
          <a:pPr rtl="1"/>
          <a:endParaRPr lang="fa-IR"/>
        </a:p>
      </dgm:t>
    </dgm:pt>
    <dgm:pt modelId="{49C54426-1EBB-40BA-AA12-5BD64AE8570E}">
      <dgm:prSet/>
      <dgm:spPr/>
      <dgm:t>
        <a:bodyPr/>
        <a:lstStyle/>
        <a:p>
          <a:pPr rtl="1"/>
          <a:r>
            <a:rPr lang="fa-IR" dirty="0" smtClean="0">
              <a:solidFill>
                <a:srgbClr val="002060"/>
              </a:solidFill>
            </a:rPr>
            <a:t>دیدگاه سیستمی</a:t>
          </a:r>
          <a:endParaRPr lang="fa-IR" dirty="0">
            <a:solidFill>
              <a:srgbClr val="002060"/>
            </a:solidFill>
          </a:endParaRPr>
        </a:p>
      </dgm:t>
    </dgm:pt>
    <dgm:pt modelId="{14785FA6-D62B-4DF1-8442-A1F34C809F40}" type="parTrans" cxnId="{496FE517-90EC-43B6-8F2C-C60FE5BDC70E}">
      <dgm:prSet/>
      <dgm:spPr/>
      <dgm:t>
        <a:bodyPr/>
        <a:lstStyle/>
        <a:p>
          <a:pPr rtl="1"/>
          <a:endParaRPr lang="fa-IR"/>
        </a:p>
      </dgm:t>
    </dgm:pt>
    <dgm:pt modelId="{BBDB297B-F057-44EC-A44E-14E0B8203EE8}" type="sibTrans" cxnId="{496FE517-90EC-43B6-8F2C-C60FE5BDC70E}">
      <dgm:prSet/>
      <dgm:spPr/>
      <dgm:t>
        <a:bodyPr/>
        <a:lstStyle/>
        <a:p>
          <a:pPr rtl="1"/>
          <a:endParaRPr lang="fa-IR"/>
        </a:p>
      </dgm:t>
    </dgm:pt>
    <dgm:pt modelId="{887C0E66-63D4-4ED2-B2CB-97427FCFBD1C}">
      <dgm:prSet/>
      <dgm:spPr/>
      <dgm:t>
        <a:bodyPr/>
        <a:lstStyle/>
        <a:p>
          <a:pPr rtl="1"/>
          <a:r>
            <a:rPr lang="fa-IR" dirty="0" smtClean="0">
              <a:solidFill>
                <a:srgbClr val="002060"/>
              </a:solidFill>
            </a:rPr>
            <a:t>دیدگاه ساختی/کارکردی</a:t>
          </a:r>
          <a:endParaRPr lang="fa-IR" dirty="0">
            <a:solidFill>
              <a:srgbClr val="002060"/>
            </a:solidFill>
          </a:endParaRPr>
        </a:p>
      </dgm:t>
    </dgm:pt>
    <dgm:pt modelId="{91CE5B89-7BED-47C2-A445-2D33C17E94D0}" type="parTrans" cxnId="{2B55148B-44B9-4307-B552-F1E9F1D8F944}">
      <dgm:prSet/>
      <dgm:spPr/>
      <dgm:t>
        <a:bodyPr/>
        <a:lstStyle/>
        <a:p>
          <a:pPr rtl="1"/>
          <a:endParaRPr lang="fa-IR"/>
        </a:p>
      </dgm:t>
    </dgm:pt>
    <dgm:pt modelId="{E41F8332-B31B-404C-966D-A4B893150BAA}" type="sibTrans" cxnId="{2B55148B-44B9-4307-B552-F1E9F1D8F944}">
      <dgm:prSet/>
      <dgm:spPr/>
      <dgm:t>
        <a:bodyPr/>
        <a:lstStyle/>
        <a:p>
          <a:pPr rtl="1"/>
          <a:endParaRPr lang="fa-IR"/>
        </a:p>
      </dgm:t>
    </dgm:pt>
    <dgm:pt modelId="{0ED28E41-48A9-480E-8C6F-7D5497258C66}" type="pres">
      <dgm:prSet presAssocID="{AA39B76F-602B-41BD-A4E4-CDA8FB916CC5}" presName="linear" presStyleCnt="0">
        <dgm:presLayoutVars>
          <dgm:animLvl val="lvl"/>
          <dgm:resizeHandles val="exact"/>
        </dgm:presLayoutVars>
      </dgm:prSet>
      <dgm:spPr/>
      <dgm:t>
        <a:bodyPr/>
        <a:lstStyle/>
        <a:p>
          <a:pPr rtl="1"/>
          <a:endParaRPr lang="fa-IR"/>
        </a:p>
      </dgm:t>
    </dgm:pt>
    <dgm:pt modelId="{C0BFEB9F-5117-4121-B203-68362CCA8FF8}" type="pres">
      <dgm:prSet presAssocID="{436A8A24-9647-4EE5-BCAE-18F675948A57}" presName="parentText" presStyleLbl="node1" presStyleIdx="0" presStyleCnt="3" custScaleY="83725" custLinFactY="-2929" custLinFactNeighborX="-1" custLinFactNeighborY="-100000">
        <dgm:presLayoutVars>
          <dgm:chMax val="0"/>
          <dgm:bulletEnabled val="1"/>
        </dgm:presLayoutVars>
      </dgm:prSet>
      <dgm:spPr/>
      <dgm:t>
        <a:bodyPr/>
        <a:lstStyle/>
        <a:p>
          <a:pPr rtl="1"/>
          <a:endParaRPr lang="fa-IR"/>
        </a:p>
      </dgm:t>
    </dgm:pt>
    <dgm:pt modelId="{524A7FFA-C911-4910-B7CD-A1D1B3D1EC4B}" type="pres">
      <dgm:prSet presAssocID="{378B0FF9-F2BC-4C52-9133-85B377CB9501}" presName="spacer" presStyleCnt="0"/>
      <dgm:spPr/>
    </dgm:pt>
    <dgm:pt modelId="{915FD3AB-075D-473B-A817-D81FC80125F0}" type="pres">
      <dgm:prSet presAssocID="{49C54426-1EBB-40BA-AA12-5BD64AE8570E}" presName="parentText" presStyleLbl="node1" presStyleIdx="1" presStyleCnt="3" custScaleY="90512" custLinFactNeighborX="2173" custLinFactNeighborY="-20757">
        <dgm:presLayoutVars>
          <dgm:chMax val="0"/>
          <dgm:bulletEnabled val="1"/>
        </dgm:presLayoutVars>
      </dgm:prSet>
      <dgm:spPr/>
      <dgm:t>
        <a:bodyPr/>
        <a:lstStyle/>
        <a:p>
          <a:pPr rtl="1"/>
          <a:endParaRPr lang="fa-IR"/>
        </a:p>
      </dgm:t>
    </dgm:pt>
    <dgm:pt modelId="{EAC186D3-EB53-4256-AF16-76E1C5B9BCDA}" type="pres">
      <dgm:prSet presAssocID="{BBDB297B-F057-44EC-A44E-14E0B8203EE8}" presName="spacer" presStyleCnt="0"/>
      <dgm:spPr/>
    </dgm:pt>
    <dgm:pt modelId="{1F4574C6-6E51-4F96-AABE-E507FFC425DF}" type="pres">
      <dgm:prSet presAssocID="{887C0E66-63D4-4ED2-B2CB-97427FCFBD1C}" presName="parentText" presStyleLbl="node1" presStyleIdx="2" presStyleCnt="3" custLinFactNeighborX="-1" custLinFactNeighborY="-31928">
        <dgm:presLayoutVars>
          <dgm:chMax val="0"/>
          <dgm:bulletEnabled val="1"/>
        </dgm:presLayoutVars>
      </dgm:prSet>
      <dgm:spPr/>
      <dgm:t>
        <a:bodyPr/>
        <a:lstStyle/>
        <a:p>
          <a:pPr rtl="1"/>
          <a:endParaRPr lang="fa-IR"/>
        </a:p>
      </dgm:t>
    </dgm:pt>
  </dgm:ptLst>
  <dgm:cxnLst>
    <dgm:cxn modelId="{496FE517-90EC-43B6-8F2C-C60FE5BDC70E}" srcId="{AA39B76F-602B-41BD-A4E4-CDA8FB916CC5}" destId="{49C54426-1EBB-40BA-AA12-5BD64AE8570E}" srcOrd="1" destOrd="0" parTransId="{14785FA6-D62B-4DF1-8442-A1F34C809F40}" sibTransId="{BBDB297B-F057-44EC-A44E-14E0B8203EE8}"/>
    <dgm:cxn modelId="{09CED6B7-1FCB-4AA1-A40B-B86AEFE822AF}" type="presOf" srcId="{436A8A24-9647-4EE5-BCAE-18F675948A57}" destId="{C0BFEB9F-5117-4121-B203-68362CCA8FF8}" srcOrd="0" destOrd="0" presId="urn:microsoft.com/office/officeart/2005/8/layout/vList2"/>
    <dgm:cxn modelId="{36D8A42A-59C2-48D6-8B76-28430D5981C4}" type="presOf" srcId="{49C54426-1EBB-40BA-AA12-5BD64AE8570E}" destId="{915FD3AB-075D-473B-A817-D81FC80125F0}" srcOrd="0" destOrd="0" presId="urn:microsoft.com/office/officeart/2005/8/layout/vList2"/>
    <dgm:cxn modelId="{01C6A5E7-640D-4547-AACE-E3B1552DF42F}" type="presOf" srcId="{887C0E66-63D4-4ED2-B2CB-97427FCFBD1C}" destId="{1F4574C6-6E51-4F96-AABE-E507FFC425DF}" srcOrd="0" destOrd="0" presId="urn:microsoft.com/office/officeart/2005/8/layout/vList2"/>
    <dgm:cxn modelId="{2B55148B-44B9-4307-B552-F1E9F1D8F944}" srcId="{AA39B76F-602B-41BD-A4E4-CDA8FB916CC5}" destId="{887C0E66-63D4-4ED2-B2CB-97427FCFBD1C}" srcOrd="2" destOrd="0" parTransId="{91CE5B89-7BED-47C2-A445-2D33C17E94D0}" sibTransId="{E41F8332-B31B-404C-966D-A4B893150BAA}"/>
    <dgm:cxn modelId="{7FFD6E8B-72E1-48BA-95DF-9A4C75B70AF8}" srcId="{AA39B76F-602B-41BD-A4E4-CDA8FB916CC5}" destId="{436A8A24-9647-4EE5-BCAE-18F675948A57}" srcOrd="0" destOrd="0" parTransId="{8806C458-39B4-4C3C-8E8B-4F0D5FE6BB96}" sibTransId="{378B0FF9-F2BC-4C52-9133-85B377CB9501}"/>
    <dgm:cxn modelId="{6B95DF2C-42D1-4D0A-8199-A4503263A026}" type="presOf" srcId="{AA39B76F-602B-41BD-A4E4-CDA8FB916CC5}" destId="{0ED28E41-48A9-480E-8C6F-7D5497258C66}" srcOrd="0" destOrd="0" presId="urn:microsoft.com/office/officeart/2005/8/layout/vList2"/>
    <dgm:cxn modelId="{98BD5984-86D4-4E5F-96BC-E8150C603EC2}" type="presParOf" srcId="{0ED28E41-48A9-480E-8C6F-7D5497258C66}" destId="{C0BFEB9F-5117-4121-B203-68362CCA8FF8}" srcOrd="0" destOrd="0" presId="urn:microsoft.com/office/officeart/2005/8/layout/vList2"/>
    <dgm:cxn modelId="{55C3DB53-A95D-424E-8DA4-7666DDC5CF3F}" type="presParOf" srcId="{0ED28E41-48A9-480E-8C6F-7D5497258C66}" destId="{524A7FFA-C911-4910-B7CD-A1D1B3D1EC4B}" srcOrd="1" destOrd="0" presId="urn:microsoft.com/office/officeart/2005/8/layout/vList2"/>
    <dgm:cxn modelId="{72F58A4C-E819-4F67-9293-DC780713266B}" type="presParOf" srcId="{0ED28E41-48A9-480E-8C6F-7D5497258C66}" destId="{915FD3AB-075D-473B-A817-D81FC80125F0}" srcOrd="2" destOrd="0" presId="urn:microsoft.com/office/officeart/2005/8/layout/vList2"/>
    <dgm:cxn modelId="{B5647A80-CCDC-445C-86F6-7309FE4DE5D5}" type="presParOf" srcId="{0ED28E41-48A9-480E-8C6F-7D5497258C66}" destId="{EAC186D3-EB53-4256-AF16-76E1C5B9BCDA}" srcOrd="3" destOrd="0" presId="urn:microsoft.com/office/officeart/2005/8/layout/vList2"/>
    <dgm:cxn modelId="{3AEDABC6-15B7-4A68-9043-4A5F76922EE4}" type="presParOf" srcId="{0ED28E41-48A9-480E-8C6F-7D5497258C66}" destId="{1F4574C6-6E51-4F96-AABE-E507FFC425DF}" srcOrd="4" destOrd="0" presId="urn:microsoft.com/office/officeart/2005/8/layout/vList2"/>
  </dgm:cxnLst>
  <dgm:bg/>
  <dgm:whole/>
</dgm:dataModel>
</file>

<file path=ppt/diagrams/data2.xml><?xml version="1.0" encoding="utf-8"?>
<dgm:dataModel xmlns:dgm="http://schemas.openxmlformats.org/drawingml/2006/diagram" xmlns:a="http://schemas.openxmlformats.org/drawingml/2006/main">
  <dgm:ptLst>
    <dgm:pt modelId="{1597E716-5D7A-4138-AB23-20C067FEE0CD}" type="doc">
      <dgm:prSet loTypeId="urn:microsoft.com/office/officeart/2005/8/layout/hProcess3" loCatId="process" qsTypeId="urn:microsoft.com/office/officeart/2005/8/quickstyle/simple1" qsCatId="simple" csTypeId="urn:microsoft.com/office/officeart/2005/8/colors/accent3_4" csCatId="accent3" phldr="0"/>
      <dgm:spPr/>
    </dgm:pt>
    <dgm:pt modelId="{48C25B48-2EEF-4D00-B670-094502668A23}" type="pres">
      <dgm:prSet presAssocID="{1597E716-5D7A-4138-AB23-20C067FEE0CD}" presName="Name0" presStyleCnt="0">
        <dgm:presLayoutVars>
          <dgm:dir/>
          <dgm:animLvl val="lvl"/>
          <dgm:resizeHandles val="exact"/>
        </dgm:presLayoutVars>
      </dgm:prSet>
      <dgm:spPr/>
    </dgm:pt>
    <dgm:pt modelId="{8A72CA28-7246-4F72-ABCB-558CA9734BF0}" type="pres">
      <dgm:prSet presAssocID="{1597E716-5D7A-4138-AB23-20C067FEE0CD}" presName="dummy" presStyleCnt="0"/>
      <dgm:spPr/>
    </dgm:pt>
    <dgm:pt modelId="{AD549F74-9FB1-4BA8-91A8-1FACAC8E2709}" type="pres">
      <dgm:prSet presAssocID="{1597E716-5D7A-4138-AB23-20C067FEE0CD}" presName="linH" presStyleCnt="0"/>
      <dgm:spPr/>
    </dgm:pt>
    <dgm:pt modelId="{E7393E2E-F692-42AC-B7FD-5DD04B1EE4B4}" type="pres">
      <dgm:prSet presAssocID="{1597E716-5D7A-4138-AB23-20C067FEE0CD}" presName="padding1" presStyleCnt="0"/>
      <dgm:spPr/>
    </dgm:pt>
    <dgm:pt modelId="{6BA78CF6-CF7B-4D7C-A1D8-250B209D0D69}" type="pres">
      <dgm:prSet presAssocID="{1597E716-5D7A-4138-AB23-20C067FEE0CD}" presName="padding2" presStyleCnt="0"/>
      <dgm:spPr/>
    </dgm:pt>
    <dgm:pt modelId="{1F67E64C-4B69-47FB-9FCF-B3F6BC680EAB}" type="pres">
      <dgm:prSet presAssocID="{1597E716-5D7A-4138-AB23-20C067FEE0CD}" presName="negArrow" presStyleCnt="0"/>
      <dgm:spPr/>
    </dgm:pt>
    <dgm:pt modelId="{87F4160E-E148-405A-9306-4A21244DF26F}" type="pres">
      <dgm:prSet presAssocID="{1597E716-5D7A-4138-AB23-20C067FEE0CD}" presName="backgroundArrow" presStyleLbl="node1" presStyleIdx="0" presStyleCnt="1" custLinFactNeighborY="3308"/>
      <dgm:spPr/>
      <dgm:t>
        <a:bodyPr/>
        <a:lstStyle/>
        <a:p>
          <a:pPr rtl="1"/>
          <a:endParaRPr lang="fa-IR"/>
        </a:p>
      </dgm:t>
    </dgm:pt>
  </dgm:ptLst>
  <dgm:cxnLst>
    <dgm:cxn modelId="{38BABB6A-B153-4CF3-9D9A-A280A7F82F92}" type="presOf" srcId="{1597E716-5D7A-4138-AB23-20C067FEE0CD}" destId="{48C25B48-2EEF-4D00-B670-094502668A23}" srcOrd="0" destOrd="0" presId="urn:microsoft.com/office/officeart/2005/8/layout/hProcess3"/>
    <dgm:cxn modelId="{554203D6-69D1-442B-B449-7BC2AD3D5806}" type="presParOf" srcId="{48C25B48-2EEF-4D00-B670-094502668A23}" destId="{8A72CA28-7246-4F72-ABCB-558CA9734BF0}" srcOrd="0" destOrd="0" presId="urn:microsoft.com/office/officeart/2005/8/layout/hProcess3"/>
    <dgm:cxn modelId="{131A2473-2BA0-4556-9CE0-26D579619B1A}" type="presParOf" srcId="{48C25B48-2EEF-4D00-B670-094502668A23}" destId="{AD549F74-9FB1-4BA8-91A8-1FACAC8E2709}" srcOrd="1" destOrd="0" presId="urn:microsoft.com/office/officeart/2005/8/layout/hProcess3"/>
    <dgm:cxn modelId="{50EDDFBA-84F3-469B-8DD5-670DD12620B6}" type="presParOf" srcId="{AD549F74-9FB1-4BA8-91A8-1FACAC8E2709}" destId="{E7393E2E-F692-42AC-B7FD-5DD04B1EE4B4}" srcOrd="0" destOrd="0" presId="urn:microsoft.com/office/officeart/2005/8/layout/hProcess3"/>
    <dgm:cxn modelId="{BFDEFBF6-B442-418E-B32D-8666FEC2E3EA}" type="presParOf" srcId="{AD549F74-9FB1-4BA8-91A8-1FACAC8E2709}" destId="{6BA78CF6-CF7B-4D7C-A1D8-250B209D0D69}" srcOrd="1" destOrd="0" presId="urn:microsoft.com/office/officeart/2005/8/layout/hProcess3"/>
    <dgm:cxn modelId="{2CBF863E-F914-4BC0-AC7B-2ECEAE3DD56F}" type="presParOf" srcId="{AD549F74-9FB1-4BA8-91A8-1FACAC8E2709}" destId="{1F67E64C-4B69-47FB-9FCF-B3F6BC680EAB}" srcOrd="2" destOrd="0" presId="urn:microsoft.com/office/officeart/2005/8/layout/hProcess3"/>
    <dgm:cxn modelId="{563EBC43-7EC4-44FE-A8CE-5760F2207292}" type="presParOf" srcId="{AD549F74-9FB1-4BA8-91A8-1FACAC8E2709}" destId="{87F4160E-E148-405A-9306-4A21244DF26F}" srcOrd="3" destOrd="0" presId="urn:microsoft.com/office/officeart/2005/8/layout/hProcess3"/>
  </dgm:cxnLst>
  <dgm:bg/>
  <dgm:whole/>
</dgm:dataModel>
</file>

<file path=ppt/diagrams/data3.xml><?xml version="1.0" encoding="utf-8"?>
<dgm:dataModel xmlns:dgm="http://schemas.openxmlformats.org/drawingml/2006/diagram" xmlns:a="http://schemas.openxmlformats.org/drawingml/2006/main">
  <dgm:ptLst>
    <dgm:pt modelId="{E7302569-99B8-4E9B-A59C-F499010388E4}" type="doc">
      <dgm:prSet loTypeId="urn:microsoft.com/office/officeart/2005/8/layout/hierarchy4" loCatId="hierarchy" qsTypeId="urn:microsoft.com/office/officeart/2005/8/quickstyle/simple5" qsCatId="simple" csTypeId="urn:microsoft.com/office/officeart/2005/8/colors/accent1_2" csCatId="accent1" phldr="1"/>
      <dgm:spPr/>
      <dgm:t>
        <a:bodyPr/>
        <a:lstStyle/>
        <a:p>
          <a:pPr rtl="1"/>
          <a:endParaRPr lang="fa-IR"/>
        </a:p>
      </dgm:t>
    </dgm:pt>
    <dgm:pt modelId="{3A182179-D96F-4C1C-8818-BD18A4EB15E4}">
      <dgm:prSet/>
      <dgm:spPr/>
      <dgm:t>
        <a:bodyPr/>
        <a:lstStyle/>
        <a:p>
          <a:pPr rtl="1"/>
          <a:r>
            <a:rPr lang="fa-IR" dirty="0" smtClean="0">
              <a:solidFill>
                <a:srgbClr val="002060"/>
              </a:solidFill>
            </a:rPr>
            <a:t>تئوري تأخر فرهنگی آگبرن</a:t>
          </a:r>
          <a:endParaRPr lang="fa-IR" dirty="0">
            <a:solidFill>
              <a:srgbClr val="002060"/>
            </a:solidFill>
          </a:endParaRPr>
        </a:p>
      </dgm:t>
    </dgm:pt>
    <dgm:pt modelId="{8F2BC262-F202-4552-9F59-1B2EC9384DD1}" type="parTrans" cxnId="{28A41E96-8A0B-4267-B79E-451115DD2D85}">
      <dgm:prSet/>
      <dgm:spPr/>
      <dgm:t>
        <a:bodyPr/>
        <a:lstStyle/>
        <a:p>
          <a:pPr rtl="1"/>
          <a:endParaRPr lang="fa-IR"/>
        </a:p>
      </dgm:t>
    </dgm:pt>
    <dgm:pt modelId="{A7B9F1CA-77B9-4F56-A922-60020C00A7E7}" type="sibTrans" cxnId="{28A41E96-8A0B-4267-B79E-451115DD2D85}">
      <dgm:prSet/>
      <dgm:spPr/>
      <dgm:t>
        <a:bodyPr/>
        <a:lstStyle/>
        <a:p>
          <a:pPr rtl="1"/>
          <a:endParaRPr lang="fa-IR"/>
        </a:p>
      </dgm:t>
    </dgm:pt>
    <dgm:pt modelId="{9E7D8F7C-DD36-4FAD-96A5-E334EDC81FE6}" type="pres">
      <dgm:prSet presAssocID="{E7302569-99B8-4E9B-A59C-F499010388E4}" presName="Name0" presStyleCnt="0">
        <dgm:presLayoutVars>
          <dgm:chPref val="1"/>
          <dgm:dir/>
          <dgm:animOne val="branch"/>
          <dgm:animLvl val="lvl"/>
          <dgm:resizeHandles/>
        </dgm:presLayoutVars>
      </dgm:prSet>
      <dgm:spPr/>
      <dgm:t>
        <a:bodyPr/>
        <a:lstStyle/>
        <a:p>
          <a:pPr rtl="1"/>
          <a:endParaRPr lang="fa-IR"/>
        </a:p>
      </dgm:t>
    </dgm:pt>
    <dgm:pt modelId="{C9CD489D-985E-446B-A147-B705EC80F590}" type="pres">
      <dgm:prSet presAssocID="{3A182179-D96F-4C1C-8818-BD18A4EB15E4}" presName="vertOne" presStyleCnt="0"/>
      <dgm:spPr/>
    </dgm:pt>
    <dgm:pt modelId="{B6D98E2B-FB6D-40BC-9A28-29EBBB4B2FE2}" type="pres">
      <dgm:prSet presAssocID="{3A182179-D96F-4C1C-8818-BD18A4EB15E4}" presName="txOne" presStyleLbl="node0" presStyleIdx="0" presStyleCnt="1" custLinFactNeighborY="-38889">
        <dgm:presLayoutVars>
          <dgm:chPref val="3"/>
        </dgm:presLayoutVars>
      </dgm:prSet>
      <dgm:spPr/>
      <dgm:t>
        <a:bodyPr/>
        <a:lstStyle/>
        <a:p>
          <a:pPr rtl="1"/>
          <a:endParaRPr lang="fa-IR"/>
        </a:p>
      </dgm:t>
    </dgm:pt>
    <dgm:pt modelId="{F63D6BF9-EA55-4DFB-9FCE-FFD9F07E7738}" type="pres">
      <dgm:prSet presAssocID="{3A182179-D96F-4C1C-8818-BD18A4EB15E4}" presName="horzOne" presStyleCnt="0"/>
      <dgm:spPr/>
    </dgm:pt>
  </dgm:ptLst>
  <dgm:cxnLst>
    <dgm:cxn modelId="{D658EDB5-A54D-444E-89E4-6FDF66CEFEBA}" type="presOf" srcId="{3A182179-D96F-4C1C-8818-BD18A4EB15E4}" destId="{B6D98E2B-FB6D-40BC-9A28-29EBBB4B2FE2}" srcOrd="0" destOrd="0" presId="urn:microsoft.com/office/officeart/2005/8/layout/hierarchy4"/>
    <dgm:cxn modelId="{545C3B2A-8162-4EB7-A54D-D9A3A1DBEE3A}" type="presOf" srcId="{E7302569-99B8-4E9B-A59C-F499010388E4}" destId="{9E7D8F7C-DD36-4FAD-96A5-E334EDC81FE6}" srcOrd="0" destOrd="0" presId="urn:microsoft.com/office/officeart/2005/8/layout/hierarchy4"/>
    <dgm:cxn modelId="{28A41E96-8A0B-4267-B79E-451115DD2D85}" srcId="{E7302569-99B8-4E9B-A59C-F499010388E4}" destId="{3A182179-D96F-4C1C-8818-BD18A4EB15E4}" srcOrd="0" destOrd="0" parTransId="{8F2BC262-F202-4552-9F59-1B2EC9384DD1}" sibTransId="{A7B9F1CA-77B9-4F56-A922-60020C00A7E7}"/>
    <dgm:cxn modelId="{8B18DB85-CB0F-4690-BE95-A45FF557FE92}" type="presParOf" srcId="{9E7D8F7C-DD36-4FAD-96A5-E334EDC81FE6}" destId="{C9CD489D-985E-446B-A147-B705EC80F590}" srcOrd="0" destOrd="0" presId="urn:microsoft.com/office/officeart/2005/8/layout/hierarchy4"/>
    <dgm:cxn modelId="{A61380F8-959E-4CF5-AB15-AE67030B378F}" type="presParOf" srcId="{C9CD489D-985E-446B-A147-B705EC80F590}" destId="{B6D98E2B-FB6D-40BC-9A28-29EBBB4B2FE2}" srcOrd="0" destOrd="0" presId="urn:microsoft.com/office/officeart/2005/8/layout/hierarchy4"/>
    <dgm:cxn modelId="{E06893AF-CCED-43F0-99E5-EAF8231C2360}" type="presParOf" srcId="{C9CD489D-985E-446B-A147-B705EC80F590}" destId="{F63D6BF9-EA55-4DFB-9FCE-FFD9F07E7738}" srcOrd="1" destOrd="0" presId="urn:microsoft.com/office/officeart/2005/8/layout/hierarchy4"/>
  </dgm:cxnLst>
  <dgm:bg/>
  <dgm:whole/>
</dgm:dataModel>
</file>

<file path=ppt/diagrams/data4.xml><?xml version="1.0" encoding="utf-8"?>
<dgm:dataModel xmlns:dgm="http://schemas.openxmlformats.org/drawingml/2006/diagram" xmlns:a="http://schemas.openxmlformats.org/drawingml/2006/main">
  <dgm:ptLst>
    <dgm:pt modelId="{E7302569-99B8-4E9B-A59C-F499010388E4}" type="doc">
      <dgm:prSet loTypeId="urn:microsoft.com/office/officeart/2005/8/layout/hierarchy4" loCatId="hierarchy" qsTypeId="urn:microsoft.com/office/officeart/2005/8/quickstyle/simple5" qsCatId="simple" csTypeId="urn:microsoft.com/office/officeart/2005/8/colors/accent1_2" csCatId="accent1" phldr="1"/>
      <dgm:spPr/>
      <dgm:t>
        <a:bodyPr/>
        <a:lstStyle/>
        <a:p>
          <a:pPr rtl="1"/>
          <a:endParaRPr lang="fa-IR"/>
        </a:p>
      </dgm:t>
    </dgm:pt>
    <dgm:pt modelId="{3A182179-D96F-4C1C-8818-BD18A4EB15E4}">
      <dgm:prSet/>
      <dgm:spPr/>
      <dgm:t>
        <a:bodyPr/>
        <a:lstStyle/>
        <a:p>
          <a:pPr rtl="1"/>
          <a:r>
            <a:rPr lang="fa-IR" dirty="0" smtClean="0">
              <a:solidFill>
                <a:srgbClr val="002060"/>
              </a:solidFill>
            </a:rPr>
            <a:t>عناصر فرهنگی باسیس</a:t>
          </a:r>
          <a:endParaRPr lang="fa-IR" dirty="0">
            <a:solidFill>
              <a:srgbClr val="002060"/>
            </a:solidFill>
          </a:endParaRPr>
        </a:p>
      </dgm:t>
    </dgm:pt>
    <dgm:pt modelId="{8F2BC262-F202-4552-9F59-1B2EC9384DD1}" type="parTrans" cxnId="{28A41E96-8A0B-4267-B79E-451115DD2D85}">
      <dgm:prSet/>
      <dgm:spPr/>
      <dgm:t>
        <a:bodyPr/>
        <a:lstStyle/>
        <a:p>
          <a:pPr rtl="1"/>
          <a:endParaRPr lang="fa-IR"/>
        </a:p>
      </dgm:t>
    </dgm:pt>
    <dgm:pt modelId="{A7B9F1CA-77B9-4F56-A922-60020C00A7E7}" type="sibTrans" cxnId="{28A41E96-8A0B-4267-B79E-451115DD2D85}">
      <dgm:prSet/>
      <dgm:spPr/>
      <dgm:t>
        <a:bodyPr/>
        <a:lstStyle/>
        <a:p>
          <a:pPr rtl="1"/>
          <a:endParaRPr lang="fa-IR"/>
        </a:p>
      </dgm:t>
    </dgm:pt>
    <dgm:pt modelId="{9E7D8F7C-DD36-4FAD-96A5-E334EDC81FE6}" type="pres">
      <dgm:prSet presAssocID="{E7302569-99B8-4E9B-A59C-F499010388E4}" presName="Name0" presStyleCnt="0">
        <dgm:presLayoutVars>
          <dgm:chPref val="1"/>
          <dgm:dir/>
          <dgm:animOne val="branch"/>
          <dgm:animLvl val="lvl"/>
          <dgm:resizeHandles/>
        </dgm:presLayoutVars>
      </dgm:prSet>
      <dgm:spPr/>
      <dgm:t>
        <a:bodyPr/>
        <a:lstStyle/>
        <a:p>
          <a:pPr rtl="1"/>
          <a:endParaRPr lang="fa-IR"/>
        </a:p>
      </dgm:t>
    </dgm:pt>
    <dgm:pt modelId="{C9CD489D-985E-446B-A147-B705EC80F590}" type="pres">
      <dgm:prSet presAssocID="{3A182179-D96F-4C1C-8818-BD18A4EB15E4}" presName="vertOne" presStyleCnt="0"/>
      <dgm:spPr/>
    </dgm:pt>
    <dgm:pt modelId="{B6D98E2B-FB6D-40BC-9A28-29EBBB4B2FE2}" type="pres">
      <dgm:prSet presAssocID="{3A182179-D96F-4C1C-8818-BD18A4EB15E4}" presName="txOne" presStyleLbl="node0" presStyleIdx="0" presStyleCnt="1" custAng="0">
        <dgm:presLayoutVars>
          <dgm:chPref val="3"/>
        </dgm:presLayoutVars>
      </dgm:prSet>
      <dgm:spPr/>
      <dgm:t>
        <a:bodyPr/>
        <a:lstStyle/>
        <a:p>
          <a:pPr rtl="1"/>
          <a:endParaRPr lang="fa-IR"/>
        </a:p>
      </dgm:t>
    </dgm:pt>
    <dgm:pt modelId="{F63D6BF9-EA55-4DFB-9FCE-FFD9F07E7738}" type="pres">
      <dgm:prSet presAssocID="{3A182179-D96F-4C1C-8818-BD18A4EB15E4}" presName="horzOne" presStyleCnt="0"/>
      <dgm:spPr/>
    </dgm:pt>
  </dgm:ptLst>
  <dgm:cxnLst>
    <dgm:cxn modelId="{130C60D9-C40B-4DBA-ADF4-5F28635E03A0}" type="presOf" srcId="{E7302569-99B8-4E9B-A59C-F499010388E4}" destId="{9E7D8F7C-DD36-4FAD-96A5-E334EDC81FE6}" srcOrd="0" destOrd="0" presId="urn:microsoft.com/office/officeart/2005/8/layout/hierarchy4"/>
    <dgm:cxn modelId="{28A41E96-8A0B-4267-B79E-451115DD2D85}" srcId="{E7302569-99B8-4E9B-A59C-F499010388E4}" destId="{3A182179-D96F-4C1C-8818-BD18A4EB15E4}" srcOrd="0" destOrd="0" parTransId="{8F2BC262-F202-4552-9F59-1B2EC9384DD1}" sibTransId="{A7B9F1CA-77B9-4F56-A922-60020C00A7E7}"/>
    <dgm:cxn modelId="{0D73D801-0D53-4B99-A2DB-3629D482D1FA}" type="presOf" srcId="{3A182179-D96F-4C1C-8818-BD18A4EB15E4}" destId="{B6D98E2B-FB6D-40BC-9A28-29EBBB4B2FE2}" srcOrd="0" destOrd="0" presId="urn:microsoft.com/office/officeart/2005/8/layout/hierarchy4"/>
    <dgm:cxn modelId="{18271C70-21A9-4441-A8AA-931C4E8069FC}" type="presParOf" srcId="{9E7D8F7C-DD36-4FAD-96A5-E334EDC81FE6}" destId="{C9CD489D-985E-446B-A147-B705EC80F590}" srcOrd="0" destOrd="0" presId="urn:microsoft.com/office/officeart/2005/8/layout/hierarchy4"/>
    <dgm:cxn modelId="{27733A1B-1546-4B34-8BCD-D1E53BFED038}" type="presParOf" srcId="{C9CD489D-985E-446B-A147-B705EC80F590}" destId="{B6D98E2B-FB6D-40BC-9A28-29EBBB4B2FE2}" srcOrd="0" destOrd="0" presId="urn:microsoft.com/office/officeart/2005/8/layout/hierarchy4"/>
    <dgm:cxn modelId="{1740EF3C-9447-4BAD-AC43-D6730EFF5972}" type="presParOf" srcId="{C9CD489D-985E-446B-A147-B705EC80F590}" destId="{F63D6BF9-EA55-4DFB-9FCE-FFD9F07E7738}" srcOrd="1" destOrd="0" presId="urn:microsoft.com/office/officeart/2005/8/layout/hierarchy4"/>
  </dgm:cxnLst>
  <dgm:bg/>
  <dgm:whole/>
</dgm:dataModel>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layout3.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rtl="1" fontAlgn="auto">
              <a:spcBef>
                <a:spcPts val="0"/>
              </a:spcBef>
              <a:spcAft>
                <a:spcPts val="0"/>
              </a:spcAft>
              <a:defRPr sz="1200">
                <a:latin typeface="+mn-lt"/>
                <a:cs typeface="+mn-cs"/>
              </a:defRPr>
            </a:lvl1pPr>
          </a:lstStyle>
          <a:p>
            <a:pPr>
              <a:defRPr/>
            </a:pPr>
            <a:endParaRPr lang="fa-IR"/>
          </a:p>
        </p:txBody>
      </p:sp>
      <p:sp>
        <p:nvSpPr>
          <p:cNvPr id="3" name="Date Placeholder 2"/>
          <p:cNvSpPr>
            <a:spLocks noGrp="1"/>
          </p:cNvSpPr>
          <p:nvPr>
            <p:ph type="dt" sz="quarter" idx="1"/>
          </p:nvPr>
        </p:nvSpPr>
        <p:spPr>
          <a:xfrm>
            <a:off x="1588" y="0"/>
            <a:ext cx="2971800" cy="457200"/>
          </a:xfrm>
          <a:prstGeom prst="rect">
            <a:avLst/>
          </a:prstGeom>
        </p:spPr>
        <p:txBody>
          <a:bodyPr vert="horz" lIns="91440" tIns="45720" rIns="91440" bIns="45720" rtlCol="1"/>
          <a:lstStyle>
            <a:lvl1pPr algn="l" rtl="1" fontAlgn="auto">
              <a:spcBef>
                <a:spcPts val="0"/>
              </a:spcBef>
              <a:spcAft>
                <a:spcPts val="0"/>
              </a:spcAft>
              <a:defRPr sz="1200">
                <a:latin typeface="+mn-lt"/>
                <a:cs typeface="+mn-cs"/>
              </a:defRPr>
            </a:lvl1pPr>
          </a:lstStyle>
          <a:p>
            <a:pPr>
              <a:defRPr/>
            </a:pPr>
            <a:fld id="{3287F212-9187-4C8E-9286-DAD1304FE896}" type="datetimeFigureOut">
              <a:rPr lang="fa-IR"/>
              <a:pPr>
                <a:defRPr/>
              </a:pPr>
              <a:t>1434/12/25</a:t>
            </a:fld>
            <a:endParaRPr lang="fa-IR"/>
          </a:p>
        </p:txBody>
      </p:sp>
      <p:sp>
        <p:nvSpPr>
          <p:cNvPr id="4" name="Footer Placeholder 3"/>
          <p:cNvSpPr>
            <a:spLocks noGrp="1"/>
          </p:cNvSpPr>
          <p:nvPr>
            <p:ph type="ftr" sz="quarter" idx="2"/>
          </p:nvPr>
        </p:nvSpPr>
        <p:spPr>
          <a:xfrm>
            <a:off x="3886200" y="8685213"/>
            <a:ext cx="2971800" cy="457200"/>
          </a:xfrm>
          <a:prstGeom prst="rect">
            <a:avLst/>
          </a:prstGeom>
        </p:spPr>
        <p:txBody>
          <a:bodyPr vert="horz" lIns="91440" tIns="45720" rIns="91440" bIns="45720" rtlCol="1" anchor="b"/>
          <a:lstStyle>
            <a:lvl1pPr algn="r" rtl="1" fontAlgn="auto">
              <a:spcBef>
                <a:spcPts val="0"/>
              </a:spcBef>
              <a:spcAft>
                <a:spcPts val="0"/>
              </a:spcAft>
              <a:defRPr sz="1200">
                <a:latin typeface="+mn-lt"/>
                <a:cs typeface="+mn-cs"/>
              </a:defRPr>
            </a:lvl1pPr>
          </a:lstStyle>
          <a:p>
            <a:pPr>
              <a:defRPr/>
            </a:pPr>
            <a:endParaRPr lang="fa-IR"/>
          </a:p>
        </p:txBody>
      </p:sp>
      <p:sp>
        <p:nvSpPr>
          <p:cNvPr id="5" name="Slide Number Placeholder 4"/>
          <p:cNvSpPr>
            <a:spLocks noGrp="1"/>
          </p:cNvSpPr>
          <p:nvPr>
            <p:ph type="sldNum" sz="quarter" idx="3"/>
          </p:nvPr>
        </p:nvSpPr>
        <p:spPr>
          <a:xfrm>
            <a:off x="1588" y="8685213"/>
            <a:ext cx="2971800" cy="457200"/>
          </a:xfrm>
          <a:prstGeom prst="rect">
            <a:avLst/>
          </a:prstGeom>
        </p:spPr>
        <p:txBody>
          <a:bodyPr vert="horz" lIns="91440" tIns="45720" rIns="91440" bIns="45720" rtlCol="1" anchor="b"/>
          <a:lstStyle>
            <a:lvl1pPr algn="l" rtl="1" fontAlgn="auto">
              <a:spcBef>
                <a:spcPts val="0"/>
              </a:spcBef>
              <a:spcAft>
                <a:spcPts val="0"/>
              </a:spcAft>
              <a:defRPr sz="1200">
                <a:latin typeface="+mn-lt"/>
                <a:cs typeface="+mn-cs"/>
              </a:defRPr>
            </a:lvl1pPr>
          </a:lstStyle>
          <a:p>
            <a:pPr>
              <a:defRPr/>
            </a:pPr>
            <a:fld id="{3952CF09-4C14-49B5-9EFF-F8C5E30183D6}" type="slidenum">
              <a:rPr lang="fa-IR"/>
              <a:pPr>
                <a:defRPr/>
              </a:pPr>
              <a:t>‹#›</a:t>
            </a:fld>
            <a:endParaRPr lang="fa-I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smtClean="0"/>
            </a:lvl1pPr>
          </a:lstStyle>
          <a:p>
            <a:pPr>
              <a:defRPr/>
            </a:pPr>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smtClean="0"/>
            </a:lvl1pPr>
          </a:lstStyle>
          <a:p>
            <a:pPr>
              <a:defRPr/>
            </a:pPr>
            <a:fld id="{0FDD4B86-3E04-4BA6-9349-4E884183DF18}" type="datetimeFigureOut">
              <a:rPr lang="fa-IR"/>
              <a:pPr>
                <a:defRPr/>
              </a:pPr>
              <a:t>1434/12/25</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pPr lvl="0"/>
            <a:endParaRPr lang="fa-IR"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smtClean="0"/>
            </a:lvl1pPr>
          </a:lstStyle>
          <a:p>
            <a:pPr>
              <a:defRPr/>
            </a:pPr>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smtClean="0"/>
            </a:lvl1pPr>
          </a:lstStyle>
          <a:p>
            <a:pPr>
              <a:defRPr/>
            </a:pPr>
            <a:fld id="{52408479-B0A4-46F7-96D5-810E15D45101}" type="slidenum">
              <a:rPr lang="fa-IR"/>
              <a:pPr>
                <a:defRPr/>
              </a:pPr>
              <a:t>‹#›</a:t>
            </a:fld>
            <a:endParaRPr lang="fa-IR"/>
          </a:p>
        </p:txBody>
      </p:sp>
    </p:spTree>
  </p:cSld>
  <p:clrMap bg1="lt1" tx1="dk1" bg2="lt2" tx2="dk2" accent1="accent1" accent2="accent2" accent3="accent3" accent4="accent4" accent5="accent5" accent6="accent6" hlink="hlink" folHlink="folHlink"/>
  <p:notesStyle>
    <a:lvl1pPr algn="r" rtl="1" fontAlgn="base">
      <a:spcBef>
        <a:spcPct val="30000"/>
      </a:spcBef>
      <a:spcAft>
        <a:spcPct val="0"/>
      </a:spcAft>
      <a:defRPr sz="1200" kern="1200">
        <a:solidFill>
          <a:schemeClr val="tx1"/>
        </a:solidFill>
        <a:latin typeface="+mn-lt"/>
        <a:ea typeface="+mn-ea"/>
        <a:cs typeface="+mn-cs"/>
      </a:defRPr>
    </a:lvl1pPr>
    <a:lvl2pPr marL="457200" algn="r" rtl="1" fontAlgn="base">
      <a:spcBef>
        <a:spcPct val="30000"/>
      </a:spcBef>
      <a:spcAft>
        <a:spcPct val="0"/>
      </a:spcAft>
      <a:defRPr sz="1200" kern="1200">
        <a:solidFill>
          <a:schemeClr val="tx1"/>
        </a:solidFill>
        <a:latin typeface="+mn-lt"/>
        <a:ea typeface="+mn-ea"/>
        <a:cs typeface="+mn-cs"/>
      </a:defRPr>
    </a:lvl2pPr>
    <a:lvl3pPr marL="914400" algn="r" rtl="1" fontAlgn="base">
      <a:spcBef>
        <a:spcPct val="30000"/>
      </a:spcBef>
      <a:spcAft>
        <a:spcPct val="0"/>
      </a:spcAft>
      <a:defRPr sz="1200" kern="1200">
        <a:solidFill>
          <a:schemeClr val="tx1"/>
        </a:solidFill>
        <a:latin typeface="+mn-lt"/>
        <a:ea typeface="+mn-ea"/>
        <a:cs typeface="+mn-cs"/>
      </a:defRPr>
    </a:lvl3pPr>
    <a:lvl4pPr marL="1371600" algn="r" rtl="1" fontAlgn="base">
      <a:spcBef>
        <a:spcPct val="30000"/>
      </a:spcBef>
      <a:spcAft>
        <a:spcPct val="0"/>
      </a:spcAft>
      <a:defRPr sz="1200" kern="1200">
        <a:solidFill>
          <a:schemeClr val="tx1"/>
        </a:solidFill>
        <a:latin typeface="+mn-lt"/>
        <a:ea typeface="+mn-ea"/>
        <a:cs typeface="+mn-cs"/>
      </a:defRPr>
    </a:lvl4pPr>
    <a:lvl5pPr marL="1828800" algn="r" rtl="1" fontAlgn="base">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p:spPr>
      </p:sp>
      <p:sp>
        <p:nvSpPr>
          <p:cNvPr id="74755" name="Notes Placeholder 2"/>
          <p:cNvSpPr>
            <a:spLocks noGrp="1"/>
          </p:cNvSpPr>
          <p:nvPr>
            <p:ph type="body" idx="1"/>
          </p:nvPr>
        </p:nvSpPr>
        <p:spPr bwMode="auto">
          <a:noFill/>
        </p:spPr>
        <p:txBody>
          <a:bodyPr/>
          <a:lstStyle/>
          <a:p>
            <a:pPr>
              <a:spcBef>
                <a:spcPct val="0"/>
              </a:spcBef>
            </a:pPr>
            <a:endParaRPr lang="fa-IR" smtClean="0"/>
          </a:p>
        </p:txBody>
      </p:sp>
      <p:sp>
        <p:nvSpPr>
          <p:cNvPr id="747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EACE045-F9F0-4477-ACFC-C64E230BCAB3}" type="slidenum">
              <a:rPr lang="en-US"/>
              <a:pPr/>
              <a:t>4</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bwMode="auto">
          <a:noFill/>
          <a:ln>
            <a:solidFill>
              <a:srgbClr val="000000"/>
            </a:solidFill>
            <a:miter lim="800000"/>
            <a:headEnd/>
            <a:tailEnd/>
          </a:ln>
        </p:spPr>
      </p:sp>
      <p:sp>
        <p:nvSpPr>
          <p:cNvPr id="83971" name="Notes Placeholder 2"/>
          <p:cNvSpPr>
            <a:spLocks noGrp="1"/>
          </p:cNvSpPr>
          <p:nvPr>
            <p:ph type="body" idx="1"/>
          </p:nvPr>
        </p:nvSpPr>
        <p:spPr bwMode="auto">
          <a:noFill/>
        </p:spPr>
        <p:txBody>
          <a:bodyPr/>
          <a:lstStyle/>
          <a:p>
            <a:pPr>
              <a:spcBef>
                <a:spcPct val="0"/>
              </a:spcBef>
            </a:pPr>
            <a:endParaRPr lang="fa-IR" smtClean="0"/>
          </a:p>
        </p:txBody>
      </p:sp>
      <p:sp>
        <p:nvSpPr>
          <p:cNvPr id="839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ECB399D-EE0E-4D88-9CB4-A795742BF572}" type="slidenum">
              <a:rPr lang="en-US"/>
              <a:pPr/>
              <a:t>13</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a:lstStyle/>
          <a:p>
            <a:pPr>
              <a:spcBef>
                <a:spcPct val="0"/>
              </a:spcBef>
            </a:pPr>
            <a:endParaRPr lang="fa-IR" smtClean="0"/>
          </a:p>
        </p:txBody>
      </p:sp>
      <p:sp>
        <p:nvSpPr>
          <p:cNvPr id="849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DDABE32-CA5A-4CE2-9A10-9E01B93E30B0}" type="slidenum">
              <a:rPr lang="en-US"/>
              <a:pPr/>
              <a:t>14</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p:spPr>
      </p:sp>
      <p:sp>
        <p:nvSpPr>
          <p:cNvPr id="86019" name="Notes Placeholder 2"/>
          <p:cNvSpPr>
            <a:spLocks noGrp="1"/>
          </p:cNvSpPr>
          <p:nvPr>
            <p:ph type="body" idx="1"/>
          </p:nvPr>
        </p:nvSpPr>
        <p:spPr bwMode="auto">
          <a:noFill/>
        </p:spPr>
        <p:txBody>
          <a:bodyPr/>
          <a:lstStyle/>
          <a:p>
            <a:pPr>
              <a:spcBef>
                <a:spcPct val="0"/>
              </a:spcBef>
            </a:pPr>
            <a:endParaRPr lang="fa-IR" smtClean="0"/>
          </a:p>
        </p:txBody>
      </p:sp>
      <p:sp>
        <p:nvSpPr>
          <p:cNvPr id="860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3D358D6-E5BE-43C1-AAF7-8E60082A9107}" type="slidenum">
              <a:rPr lang="en-US"/>
              <a:pPr/>
              <a:t>15</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p:spPr>
      </p:sp>
      <p:sp>
        <p:nvSpPr>
          <p:cNvPr id="87043" name="Notes Placeholder 2"/>
          <p:cNvSpPr>
            <a:spLocks noGrp="1"/>
          </p:cNvSpPr>
          <p:nvPr>
            <p:ph type="body" idx="1"/>
          </p:nvPr>
        </p:nvSpPr>
        <p:spPr bwMode="auto">
          <a:noFill/>
        </p:spPr>
        <p:txBody>
          <a:bodyPr/>
          <a:lstStyle/>
          <a:p>
            <a:pPr>
              <a:spcBef>
                <a:spcPct val="0"/>
              </a:spcBef>
            </a:pPr>
            <a:endParaRPr lang="fa-IR" smtClean="0"/>
          </a:p>
        </p:txBody>
      </p:sp>
      <p:sp>
        <p:nvSpPr>
          <p:cNvPr id="870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51DC683-B2AD-44CE-ADC3-1FCFF9409157}" type="slidenum">
              <a:rPr lang="en-US"/>
              <a:pPr/>
              <a:t>16</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bwMode="auto">
          <a:noFill/>
          <a:ln>
            <a:solidFill>
              <a:srgbClr val="000000"/>
            </a:solidFill>
            <a:miter lim="800000"/>
            <a:headEnd/>
            <a:tailEnd/>
          </a:ln>
        </p:spPr>
      </p:sp>
      <p:sp>
        <p:nvSpPr>
          <p:cNvPr id="88067" name="Notes Placeholder 2"/>
          <p:cNvSpPr>
            <a:spLocks noGrp="1"/>
          </p:cNvSpPr>
          <p:nvPr>
            <p:ph type="body" idx="1"/>
          </p:nvPr>
        </p:nvSpPr>
        <p:spPr bwMode="auto">
          <a:noFill/>
        </p:spPr>
        <p:txBody>
          <a:bodyPr/>
          <a:lstStyle/>
          <a:p>
            <a:pPr>
              <a:spcBef>
                <a:spcPct val="0"/>
              </a:spcBef>
            </a:pPr>
            <a:endParaRPr lang="fa-IR" smtClean="0"/>
          </a:p>
        </p:txBody>
      </p:sp>
      <p:sp>
        <p:nvSpPr>
          <p:cNvPr id="880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46A8032-7FE7-40DC-8D9B-B0BB5D24213A}" type="slidenum">
              <a:rPr lang="en-US"/>
              <a:pPr/>
              <a:t>17</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bwMode="auto">
          <a:noFill/>
          <a:ln>
            <a:solidFill>
              <a:srgbClr val="000000"/>
            </a:solidFill>
            <a:miter lim="800000"/>
            <a:headEnd/>
            <a:tailEnd/>
          </a:ln>
        </p:spPr>
      </p:sp>
      <p:sp>
        <p:nvSpPr>
          <p:cNvPr id="89091" name="Notes Placeholder 2"/>
          <p:cNvSpPr>
            <a:spLocks noGrp="1"/>
          </p:cNvSpPr>
          <p:nvPr>
            <p:ph type="body" idx="1"/>
          </p:nvPr>
        </p:nvSpPr>
        <p:spPr bwMode="auto">
          <a:noFill/>
        </p:spPr>
        <p:txBody>
          <a:bodyPr/>
          <a:lstStyle/>
          <a:p>
            <a:pPr>
              <a:spcBef>
                <a:spcPct val="0"/>
              </a:spcBef>
            </a:pPr>
            <a:endParaRPr lang="fa-IR" smtClean="0"/>
          </a:p>
        </p:txBody>
      </p:sp>
      <p:sp>
        <p:nvSpPr>
          <p:cNvPr id="890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BF7BD49-46C6-4BC7-AEE8-4808E891492D}" type="slidenum">
              <a:rPr lang="en-US"/>
              <a:pPr/>
              <a:t>18</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bwMode="auto">
          <a:noFill/>
          <a:ln>
            <a:solidFill>
              <a:srgbClr val="000000"/>
            </a:solidFill>
            <a:miter lim="800000"/>
            <a:headEnd/>
            <a:tailEnd/>
          </a:ln>
        </p:spPr>
      </p:sp>
      <p:sp>
        <p:nvSpPr>
          <p:cNvPr id="90115" name="Notes Placeholder 2"/>
          <p:cNvSpPr>
            <a:spLocks noGrp="1"/>
          </p:cNvSpPr>
          <p:nvPr>
            <p:ph type="body" idx="1"/>
          </p:nvPr>
        </p:nvSpPr>
        <p:spPr bwMode="auto">
          <a:noFill/>
        </p:spPr>
        <p:txBody>
          <a:bodyPr/>
          <a:lstStyle/>
          <a:p>
            <a:pPr>
              <a:spcBef>
                <a:spcPct val="0"/>
              </a:spcBef>
            </a:pPr>
            <a:endParaRPr lang="fa-IR" smtClean="0"/>
          </a:p>
        </p:txBody>
      </p:sp>
      <p:sp>
        <p:nvSpPr>
          <p:cNvPr id="901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32B26AB-D581-49C4-AAFA-29AE12F3CB8A}" type="slidenum">
              <a:rPr lang="en-US"/>
              <a:pPr/>
              <a:t>19</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bwMode="auto">
          <a:noFill/>
          <a:ln>
            <a:solidFill>
              <a:srgbClr val="000000"/>
            </a:solidFill>
            <a:miter lim="800000"/>
            <a:headEnd/>
            <a:tailEnd/>
          </a:ln>
        </p:spPr>
      </p:sp>
      <p:sp>
        <p:nvSpPr>
          <p:cNvPr id="91139" name="Notes Placeholder 2"/>
          <p:cNvSpPr>
            <a:spLocks noGrp="1"/>
          </p:cNvSpPr>
          <p:nvPr>
            <p:ph type="body" idx="1"/>
          </p:nvPr>
        </p:nvSpPr>
        <p:spPr bwMode="auto">
          <a:noFill/>
        </p:spPr>
        <p:txBody>
          <a:bodyPr/>
          <a:lstStyle/>
          <a:p>
            <a:pPr>
              <a:spcBef>
                <a:spcPct val="0"/>
              </a:spcBef>
            </a:pPr>
            <a:endParaRPr lang="fa-IR" smtClean="0"/>
          </a:p>
        </p:txBody>
      </p:sp>
      <p:sp>
        <p:nvSpPr>
          <p:cNvPr id="911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2D8B870-345A-4A01-9CC9-EBF71EB8CF95}" type="slidenum">
              <a:rPr lang="en-US"/>
              <a:pPr/>
              <a:t>20</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bwMode="auto">
          <a:noFill/>
          <a:ln>
            <a:solidFill>
              <a:srgbClr val="000000"/>
            </a:solidFill>
            <a:miter lim="800000"/>
            <a:headEnd/>
            <a:tailEnd/>
          </a:ln>
        </p:spPr>
      </p:sp>
      <p:sp>
        <p:nvSpPr>
          <p:cNvPr id="92163" name="Notes Placeholder 2"/>
          <p:cNvSpPr>
            <a:spLocks noGrp="1"/>
          </p:cNvSpPr>
          <p:nvPr>
            <p:ph type="body" idx="1"/>
          </p:nvPr>
        </p:nvSpPr>
        <p:spPr bwMode="auto">
          <a:noFill/>
        </p:spPr>
        <p:txBody>
          <a:bodyPr/>
          <a:lstStyle/>
          <a:p>
            <a:pPr>
              <a:spcBef>
                <a:spcPct val="0"/>
              </a:spcBef>
            </a:pPr>
            <a:endParaRPr lang="fa-IR" smtClean="0"/>
          </a:p>
        </p:txBody>
      </p:sp>
      <p:sp>
        <p:nvSpPr>
          <p:cNvPr id="921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D1A2C17-39BE-44ED-8801-80C98A624E5E}" type="slidenum">
              <a:rPr lang="en-US"/>
              <a:pPr/>
              <a:t>21</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noFill/>
          <a:ln>
            <a:solidFill>
              <a:srgbClr val="000000"/>
            </a:solidFill>
            <a:miter lim="800000"/>
            <a:headEnd/>
            <a:tailEnd/>
          </a:ln>
        </p:spPr>
      </p:sp>
      <p:sp>
        <p:nvSpPr>
          <p:cNvPr id="93187" name="Notes Placeholder 2"/>
          <p:cNvSpPr>
            <a:spLocks noGrp="1"/>
          </p:cNvSpPr>
          <p:nvPr>
            <p:ph type="body" idx="1"/>
          </p:nvPr>
        </p:nvSpPr>
        <p:spPr bwMode="auto">
          <a:noFill/>
        </p:spPr>
        <p:txBody>
          <a:bodyPr/>
          <a:lstStyle/>
          <a:p>
            <a:pPr>
              <a:spcBef>
                <a:spcPct val="0"/>
              </a:spcBef>
            </a:pPr>
            <a:endParaRPr lang="fa-IR" smtClean="0"/>
          </a:p>
        </p:txBody>
      </p:sp>
      <p:sp>
        <p:nvSpPr>
          <p:cNvPr id="931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E770328-2B36-45FF-B78E-8945E9043A60}" type="slidenum">
              <a:rPr lang="en-US"/>
              <a:pPr/>
              <a:t>22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p:spPr>
      </p:sp>
      <p:sp>
        <p:nvSpPr>
          <p:cNvPr id="75779" name="Notes Placeholder 2"/>
          <p:cNvSpPr>
            <a:spLocks noGrp="1"/>
          </p:cNvSpPr>
          <p:nvPr>
            <p:ph type="body" idx="1"/>
          </p:nvPr>
        </p:nvSpPr>
        <p:spPr bwMode="auto">
          <a:noFill/>
        </p:spPr>
        <p:txBody>
          <a:bodyPr/>
          <a:lstStyle/>
          <a:p>
            <a:pPr>
              <a:spcBef>
                <a:spcPct val="0"/>
              </a:spcBef>
            </a:pPr>
            <a:endParaRPr lang="fa-IR" smtClean="0"/>
          </a:p>
        </p:txBody>
      </p:sp>
      <p:sp>
        <p:nvSpPr>
          <p:cNvPr id="757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6872D2C-7B53-49B7-8558-CBE0313ED092}" type="slidenum">
              <a:rPr lang="en-US"/>
              <a:pPr/>
              <a:t>5</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bwMode="auto">
          <a:noFill/>
          <a:ln>
            <a:solidFill>
              <a:srgbClr val="000000"/>
            </a:solidFill>
            <a:miter lim="800000"/>
            <a:headEnd/>
            <a:tailEnd/>
          </a:ln>
        </p:spPr>
      </p:sp>
      <p:sp>
        <p:nvSpPr>
          <p:cNvPr id="94211" name="Notes Placeholder 2"/>
          <p:cNvSpPr>
            <a:spLocks noGrp="1"/>
          </p:cNvSpPr>
          <p:nvPr>
            <p:ph type="body" idx="1"/>
          </p:nvPr>
        </p:nvSpPr>
        <p:spPr bwMode="auto">
          <a:noFill/>
        </p:spPr>
        <p:txBody>
          <a:bodyPr/>
          <a:lstStyle/>
          <a:p>
            <a:pPr>
              <a:spcBef>
                <a:spcPct val="0"/>
              </a:spcBef>
            </a:pPr>
            <a:endParaRPr lang="fa-IR" smtClean="0"/>
          </a:p>
        </p:txBody>
      </p:sp>
      <p:sp>
        <p:nvSpPr>
          <p:cNvPr id="942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B89F342-1D52-4FDB-8454-6B8D7DDD645C}" type="slidenum">
              <a:rPr lang="en-US"/>
              <a:pPr/>
              <a:t>23</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bwMode="auto">
          <a:noFill/>
          <a:ln>
            <a:solidFill>
              <a:srgbClr val="000000"/>
            </a:solidFill>
            <a:miter lim="800000"/>
            <a:headEnd/>
            <a:tailEnd/>
          </a:ln>
        </p:spPr>
      </p:sp>
      <p:sp>
        <p:nvSpPr>
          <p:cNvPr id="95235" name="Notes Placeholder 2"/>
          <p:cNvSpPr>
            <a:spLocks noGrp="1"/>
          </p:cNvSpPr>
          <p:nvPr>
            <p:ph type="body" idx="1"/>
          </p:nvPr>
        </p:nvSpPr>
        <p:spPr bwMode="auto">
          <a:noFill/>
        </p:spPr>
        <p:txBody>
          <a:bodyPr/>
          <a:lstStyle/>
          <a:p>
            <a:pPr>
              <a:spcBef>
                <a:spcPct val="0"/>
              </a:spcBef>
            </a:pPr>
            <a:endParaRPr lang="fa-IR" smtClean="0"/>
          </a:p>
        </p:txBody>
      </p:sp>
      <p:sp>
        <p:nvSpPr>
          <p:cNvPr id="952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37C90F9-4E49-497F-94A4-359C324201C1}" type="slidenum">
              <a:rPr lang="en-US"/>
              <a:pPr/>
              <a:t>24</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bwMode="auto">
          <a:noFill/>
          <a:ln>
            <a:solidFill>
              <a:srgbClr val="000000"/>
            </a:solidFill>
            <a:miter lim="800000"/>
            <a:headEnd/>
            <a:tailEnd/>
          </a:ln>
        </p:spPr>
      </p:sp>
      <p:sp>
        <p:nvSpPr>
          <p:cNvPr id="96259" name="Notes Placeholder 2"/>
          <p:cNvSpPr>
            <a:spLocks noGrp="1"/>
          </p:cNvSpPr>
          <p:nvPr>
            <p:ph type="body" idx="1"/>
          </p:nvPr>
        </p:nvSpPr>
        <p:spPr bwMode="auto">
          <a:noFill/>
        </p:spPr>
        <p:txBody>
          <a:bodyPr/>
          <a:lstStyle/>
          <a:p>
            <a:pPr>
              <a:spcBef>
                <a:spcPct val="0"/>
              </a:spcBef>
            </a:pPr>
            <a:endParaRPr lang="fa-IR" smtClean="0"/>
          </a:p>
        </p:txBody>
      </p:sp>
      <p:sp>
        <p:nvSpPr>
          <p:cNvPr id="962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420BE23-44EB-477A-8FF0-2B147B007E8E}" type="slidenum">
              <a:rPr lang="en-US"/>
              <a:pPr/>
              <a:t>25</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noFill/>
          <a:ln>
            <a:solidFill>
              <a:srgbClr val="000000"/>
            </a:solidFill>
            <a:miter lim="800000"/>
            <a:headEnd/>
            <a:tailEnd/>
          </a:ln>
        </p:spPr>
      </p:sp>
      <p:sp>
        <p:nvSpPr>
          <p:cNvPr id="97283" name="Notes Placeholder 2"/>
          <p:cNvSpPr>
            <a:spLocks noGrp="1"/>
          </p:cNvSpPr>
          <p:nvPr>
            <p:ph type="body" idx="1"/>
          </p:nvPr>
        </p:nvSpPr>
        <p:spPr bwMode="auto">
          <a:noFill/>
        </p:spPr>
        <p:txBody>
          <a:bodyPr/>
          <a:lstStyle/>
          <a:p>
            <a:pPr>
              <a:spcBef>
                <a:spcPct val="0"/>
              </a:spcBef>
            </a:pPr>
            <a:endParaRPr lang="fa-IR" smtClean="0"/>
          </a:p>
        </p:txBody>
      </p:sp>
      <p:sp>
        <p:nvSpPr>
          <p:cNvPr id="972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D7AC0AD-D770-475E-9993-A1DD2B9731C9}" type="slidenum">
              <a:rPr lang="en-US"/>
              <a:pPr/>
              <a:t>26</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p:spPr>
      </p:sp>
      <p:sp>
        <p:nvSpPr>
          <p:cNvPr id="98307" name="Notes Placeholder 2"/>
          <p:cNvSpPr>
            <a:spLocks noGrp="1"/>
          </p:cNvSpPr>
          <p:nvPr>
            <p:ph type="body" idx="1"/>
          </p:nvPr>
        </p:nvSpPr>
        <p:spPr bwMode="auto">
          <a:noFill/>
        </p:spPr>
        <p:txBody>
          <a:bodyPr/>
          <a:lstStyle/>
          <a:p>
            <a:pPr>
              <a:spcBef>
                <a:spcPct val="0"/>
              </a:spcBef>
            </a:pPr>
            <a:endParaRPr lang="fa-IR" smtClean="0"/>
          </a:p>
        </p:txBody>
      </p:sp>
      <p:sp>
        <p:nvSpPr>
          <p:cNvPr id="983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7E89826-59B2-4D58-8A0F-07B862CCF868}" type="slidenum">
              <a:rPr lang="en-US"/>
              <a:pPr/>
              <a:t>27</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bwMode="auto">
          <a:noFill/>
          <a:ln>
            <a:solidFill>
              <a:srgbClr val="000000"/>
            </a:solidFill>
            <a:miter lim="800000"/>
            <a:headEnd/>
            <a:tailEnd/>
          </a:ln>
        </p:spPr>
      </p:sp>
      <p:sp>
        <p:nvSpPr>
          <p:cNvPr id="99331" name="Notes Placeholder 2"/>
          <p:cNvSpPr>
            <a:spLocks noGrp="1"/>
          </p:cNvSpPr>
          <p:nvPr>
            <p:ph type="body" idx="1"/>
          </p:nvPr>
        </p:nvSpPr>
        <p:spPr bwMode="auto">
          <a:noFill/>
        </p:spPr>
        <p:txBody>
          <a:bodyPr/>
          <a:lstStyle/>
          <a:p>
            <a:pPr>
              <a:spcBef>
                <a:spcPct val="0"/>
              </a:spcBef>
            </a:pPr>
            <a:endParaRPr lang="fa-IR" smtClean="0"/>
          </a:p>
        </p:txBody>
      </p:sp>
      <p:sp>
        <p:nvSpPr>
          <p:cNvPr id="993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B800A91-8F61-440A-BDBB-7C03B32623E3}" type="slidenum">
              <a:rPr lang="en-US"/>
              <a:pPr/>
              <a:t>28</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bwMode="auto">
          <a:noFill/>
          <a:ln>
            <a:solidFill>
              <a:srgbClr val="000000"/>
            </a:solidFill>
            <a:miter lim="800000"/>
            <a:headEnd/>
            <a:tailEnd/>
          </a:ln>
        </p:spPr>
      </p:sp>
      <p:sp>
        <p:nvSpPr>
          <p:cNvPr id="100355" name="Notes Placeholder 2"/>
          <p:cNvSpPr>
            <a:spLocks noGrp="1"/>
          </p:cNvSpPr>
          <p:nvPr>
            <p:ph type="body" idx="1"/>
          </p:nvPr>
        </p:nvSpPr>
        <p:spPr bwMode="auto">
          <a:noFill/>
        </p:spPr>
        <p:txBody>
          <a:bodyPr/>
          <a:lstStyle/>
          <a:p>
            <a:pPr>
              <a:spcBef>
                <a:spcPct val="0"/>
              </a:spcBef>
            </a:pPr>
            <a:endParaRPr lang="fa-IR" smtClean="0"/>
          </a:p>
        </p:txBody>
      </p:sp>
      <p:sp>
        <p:nvSpPr>
          <p:cNvPr id="1003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30DEA24-F6FA-40DA-B7C9-3EFDDC4CF345}" type="slidenum">
              <a:rPr lang="en-US"/>
              <a:pPr/>
              <a:t>29</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noFill/>
          <a:ln>
            <a:solidFill>
              <a:srgbClr val="000000"/>
            </a:solidFill>
            <a:miter lim="800000"/>
            <a:headEnd/>
            <a:tailEnd/>
          </a:ln>
        </p:spPr>
      </p:sp>
      <p:sp>
        <p:nvSpPr>
          <p:cNvPr id="101379" name="Notes Placeholder 2"/>
          <p:cNvSpPr>
            <a:spLocks noGrp="1"/>
          </p:cNvSpPr>
          <p:nvPr>
            <p:ph type="body" idx="1"/>
          </p:nvPr>
        </p:nvSpPr>
        <p:spPr bwMode="auto">
          <a:noFill/>
        </p:spPr>
        <p:txBody>
          <a:bodyPr/>
          <a:lstStyle/>
          <a:p>
            <a:pPr>
              <a:spcBef>
                <a:spcPct val="0"/>
              </a:spcBef>
            </a:pPr>
            <a:endParaRPr lang="fa-IR" smtClean="0"/>
          </a:p>
        </p:txBody>
      </p:sp>
      <p:sp>
        <p:nvSpPr>
          <p:cNvPr id="1013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FEF9CE5-C8AF-42E2-B10A-2C399548EC85}" type="slidenum">
              <a:rPr lang="en-US"/>
              <a:pPr/>
              <a:t>30</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03" name="Notes Placeholder 2"/>
          <p:cNvSpPr>
            <a:spLocks noGrp="1"/>
          </p:cNvSpPr>
          <p:nvPr>
            <p:ph type="body" idx="1"/>
          </p:nvPr>
        </p:nvSpPr>
        <p:spPr bwMode="auto">
          <a:noFill/>
        </p:spPr>
        <p:txBody>
          <a:bodyPr/>
          <a:lstStyle/>
          <a:p>
            <a:pPr>
              <a:spcBef>
                <a:spcPct val="0"/>
              </a:spcBef>
            </a:pPr>
            <a:endParaRPr lang="fa-IR" smtClean="0"/>
          </a:p>
        </p:txBody>
      </p:sp>
      <p:sp>
        <p:nvSpPr>
          <p:cNvPr id="1024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5982A4B-A737-4398-8C91-3EBE643142C2}" type="slidenum">
              <a:rPr lang="en-US"/>
              <a:pPr/>
              <a:t>31</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bwMode="auto">
          <a:noFill/>
          <a:ln>
            <a:solidFill>
              <a:srgbClr val="000000"/>
            </a:solidFill>
            <a:miter lim="800000"/>
            <a:headEnd/>
            <a:tailEnd/>
          </a:ln>
        </p:spPr>
      </p:sp>
      <p:sp>
        <p:nvSpPr>
          <p:cNvPr id="103427" name="Notes Placeholder 2"/>
          <p:cNvSpPr>
            <a:spLocks noGrp="1"/>
          </p:cNvSpPr>
          <p:nvPr>
            <p:ph type="body" idx="1"/>
          </p:nvPr>
        </p:nvSpPr>
        <p:spPr bwMode="auto">
          <a:noFill/>
        </p:spPr>
        <p:txBody>
          <a:bodyPr/>
          <a:lstStyle/>
          <a:p>
            <a:pPr>
              <a:spcBef>
                <a:spcPct val="0"/>
              </a:spcBef>
            </a:pPr>
            <a:endParaRPr lang="fa-IR" smtClean="0"/>
          </a:p>
        </p:txBody>
      </p:sp>
      <p:sp>
        <p:nvSpPr>
          <p:cNvPr id="1034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EBE6BB1-4BF2-4090-A282-1C38F0C789C4}" type="slidenum">
              <a:rPr lang="en-US"/>
              <a:pPr/>
              <a:t>32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p:spPr>
      </p:sp>
      <p:sp>
        <p:nvSpPr>
          <p:cNvPr id="76803" name="Notes Placeholder 2"/>
          <p:cNvSpPr>
            <a:spLocks noGrp="1"/>
          </p:cNvSpPr>
          <p:nvPr>
            <p:ph type="body" idx="1"/>
          </p:nvPr>
        </p:nvSpPr>
        <p:spPr bwMode="auto">
          <a:noFill/>
        </p:spPr>
        <p:txBody>
          <a:bodyPr/>
          <a:lstStyle/>
          <a:p>
            <a:pPr>
              <a:spcBef>
                <a:spcPct val="0"/>
              </a:spcBef>
            </a:pPr>
            <a:endParaRPr lang="fa-IR" smtClean="0"/>
          </a:p>
        </p:txBody>
      </p:sp>
      <p:sp>
        <p:nvSpPr>
          <p:cNvPr id="768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03C689C-59DC-407D-B76B-090B967D4C7A}" type="slidenum">
              <a:rPr lang="en-US"/>
              <a:pPr/>
              <a:t>6</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bwMode="auto">
          <a:noFill/>
          <a:ln>
            <a:solidFill>
              <a:srgbClr val="000000"/>
            </a:solidFill>
            <a:miter lim="800000"/>
            <a:headEnd/>
            <a:tailEnd/>
          </a:ln>
        </p:spPr>
      </p:sp>
      <p:sp>
        <p:nvSpPr>
          <p:cNvPr id="104451" name="Notes Placeholder 2"/>
          <p:cNvSpPr>
            <a:spLocks noGrp="1"/>
          </p:cNvSpPr>
          <p:nvPr>
            <p:ph type="body" idx="1"/>
          </p:nvPr>
        </p:nvSpPr>
        <p:spPr bwMode="auto">
          <a:noFill/>
        </p:spPr>
        <p:txBody>
          <a:bodyPr/>
          <a:lstStyle/>
          <a:p>
            <a:pPr>
              <a:spcBef>
                <a:spcPct val="0"/>
              </a:spcBef>
            </a:pPr>
            <a:endParaRPr lang="fa-IR" smtClean="0"/>
          </a:p>
        </p:txBody>
      </p:sp>
      <p:sp>
        <p:nvSpPr>
          <p:cNvPr id="1044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31C43FA-B13F-4984-A7CA-50D3A420748E}" type="slidenum">
              <a:rPr lang="en-US"/>
              <a:pPr/>
              <a:t>33</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bwMode="auto">
          <a:noFill/>
          <a:ln>
            <a:solidFill>
              <a:srgbClr val="000000"/>
            </a:solidFill>
            <a:miter lim="800000"/>
            <a:headEnd/>
            <a:tailEnd/>
          </a:ln>
        </p:spPr>
      </p:sp>
      <p:sp>
        <p:nvSpPr>
          <p:cNvPr id="105475" name="Notes Placeholder 2"/>
          <p:cNvSpPr>
            <a:spLocks noGrp="1"/>
          </p:cNvSpPr>
          <p:nvPr>
            <p:ph type="body" idx="1"/>
          </p:nvPr>
        </p:nvSpPr>
        <p:spPr bwMode="auto">
          <a:noFill/>
        </p:spPr>
        <p:txBody>
          <a:bodyPr/>
          <a:lstStyle/>
          <a:p>
            <a:pPr>
              <a:spcBef>
                <a:spcPct val="0"/>
              </a:spcBef>
            </a:pPr>
            <a:endParaRPr lang="fa-IR" smtClean="0"/>
          </a:p>
        </p:txBody>
      </p:sp>
      <p:sp>
        <p:nvSpPr>
          <p:cNvPr id="1054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F2DD68D-0019-4630-BCA1-BE3BF5C213F9}" type="slidenum">
              <a:rPr lang="en-US"/>
              <a:pPr/>
              <a:t>34</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bwMode="auto">
          <a:noFill/>
          <a:ln>
            <a:solidFill>
              <a:srgbClr val="000000"/>
            </a:solidFill>
            <a:miter lim="800000"/>
            <a:headEnd/>
            <a:tailEnd/>
          </a:ln>
        </p:spPr>
      </p:sp>
      <p:sp>
        <p:nvSpPr>
          <p:cNvPr id="106499" name="Notes Placeholder 2"/>
          <p:cNvSpPr>
            <a:spLocks noGrp="1"/>
          </p:cNvSpPr>
          <p:nvPr>
            <p:ph type="body" idx="1"/>
          </p:nvPr>
        </p:nvSpPr>
        <p:spPr bwMode="auto">
          <a:noFill/>
        </p:spPr>
        <p:txBody>
          <a:bodyPr/>
          <a:lstStyle/>
          <a:p>
            <a:pPr>
              <a:spcBef>
                <a:spcPct val="0"/>
              </a:spcBef>
            </a:pPr>
            <a:endParaRPr lang="fa-IR" smtClean="0"/>
          </a:p>
        </p:txBody>
      </p:sp>
      <p:sp>
        <p:nvSpPr>
          <p:cNvPr id="1065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3EF7F4F-877C-44B7-B143-6ADAEF342691}" type="slidenum">
              <a:rPr lang="en-US"/>
              <a:pPr/>
              <a:t>35</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bwMode="auto">
          <a:noFill/>
          <a:ln>
            <a:solidFill>
              <a:srgbClr val="000000"/>
            </a:solidFill>
            <a:miter lim="800000"/>
            <a:headEnd/>
            <a:tailEnd/>
          </a:ln>
        </p:spPr>
      </p:sp>
      <p:sp>
        <p:nvSpPr>
          <p:cNvPr id="107523" name="Notes Placeholder 2"/>
          <p:cNvSpPr>
            <a:spLocks noGrp="1"/>
          </p:cNvSpPr>
          <p:nvPr>
            <p:ph type="body" idx="1"/>
          </p:nvPr>
        </p:nvSpPr>
        <p:spPr bwMode="auto">
          <a:noFill/>
        </p:spPr>
        <p:txBody>
          <a:bodyPr/>
          <a:lstStyle/>
          <a:p>
            <a:pPr>
              <a:spcBef>
                <a:spcPct val="0"/>
              </a:spcBef>
            </a:pPr>
            <a:endParaRPr lang="fa-IR" smtClean="0"/>
          </a:p>
        </p:txBody>
      </p:sp>
      <p:sp>
        <p:nvSpPr>
          <p:cNvPr id="1075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68E7002-6D72-447A-864E-28414A2DA465}" type="slidenum">
              <a:rPr lang="en-US"/>
              <a:pPr/>
              <a:t>36</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Image Placeholder 1"/>
          <p:cNvSpPr>
            <a:spLocks noGrp="1" noRot="1" noChangeAspect="1" noTextEdit="1"/>
          </p:cNvSpPr>
          <p:nvPr>
            <p:ph type="sldImg"/>
          </p:nvPr>
        </p:nvSpPr>
        <p:spPr bwMode="auto">
          <a:noFill/>
          <a:ln>
            <a:solidFill>
              <a:srgbClr val="000000"/>
            </a:solidFill>
            <a:miter lim="800000"/>
            <a:headEnd/>
            <a:tailEnd/>
          </a:ln>
        </p:spPr>
      </p:sp>
      <p:sp>
        <p:nvSpPr>
          <p:cNvPr id="108547" name="Notes Placeholder 2"/>
          <p:cNvSpPr>
            <a:spLocks noGrp="1"/>
          </p:cNvSpPr>
          <p:nvPr>
            <p:ph type="body" idx="1"/>
          </p:nvPr>
        </p:nvSpPr>
        <p:spPr bwMode="auto">
          <a:noFill/>
        </p:spPr>
        <p:txBody>
          <a:bodyPr/>
          <a:lstStyle/>
          <a:p>
            <a:pPr>
              <a:spcBef>
                <a:spcPct val="0"/>
              </a:spcBef>
            </a:pPr>
            <a:endParaRPr lang="fa-IR" smtClean="0"/>
          </a:p>
        </p:txBody>
      </p:sp>
      <p:sp>
        <p:nvSpPr>
          <p:cNvPr id="1085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CA92724-7510-4C5A-B604-C97530714FAD}" type="slidenum">
              <a:rPr lang="en-US"/>
              <a:pPr/>
              <a:t>37</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bwMode="auto">
          <a:noFill/>
          <a:ln>
            <a:solidFill>
              <a:srgbClr val="000000"/>
            </a:solidFill>
            <a:miter lim="800000"/>
            <a:headEnd/>
            <a:tailEnd/>
          </a:ln>
        </p:spPr>
      </p:sp>
      <p:sp>
        <p:nvSpPr>
          <p:cNvPr id="109571" name="Notes Placeholder 2"/>
          <p:cNvSpPr>
            <a:spLocks noGrp="1"/>
          </p:cNvSpPr>
          <p:nvPr>
            <p:ph type="body" idx="1"/>
          </p:nvPr>
        </p:nvSpPr>
        <p:spPr bwMode="auto">
          <a:noFill/>
        </p:spPr>
        <p:txBody>
          <a:bodyPr/>
          <a:lstStyle/>
          <a:p>
            <a:pPr>
              <a:spcBef>
                <a:spcPct val="0"/>
              </a:spcBef>
            </a:pPr>
            <a:endParaRPr lang="fa-IR" smtClean="0"/>
          </a:p>
        </p:txBody>
      </p:sp>
      <p:sp>
        <p:nvSpPr>
          <p:cNvPr id="1095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F88DA9A-08EF-47CC-BE0C-A9EA466F39C9}" type="slidenum">
              <a:rPr lang="en-US"/>
              <a:pPr/>
              <a:t>38</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bwMode="auto">
          <a:noFill/>
          <a:ln>
            <a:solidFill>
              <a:srgbClr val="000000"/>
            </a:solidFill>
            <a:miter lim="800000"/>
            <a:headEnd/>
            <a:tailEnd/>
          </a:ln>
        </p:spPr>
      </p:sp>
      <p:sp>
        <p:nvSpPr>
          <p:cNvPr id="110595" name="Notes Placeholder 2"/>
          <p:cNvSpPr>
            <a:spLocks noGrp="1"/>
          </p:cNvSpPr>
          <p:nvPr>
            <p:ph type="body" idx="1"/>
          </p:nvPr>
        </p:nvSpPr>
        <p:spPr bwMode="auto">
          <a:noFill/>
        </p:spPr>
        <p:txBody>
          <a:bodyPr/>
          <a:lstStyle/>
          <a:p>
            <a:pPr>
              <a:spcBef>
                <a:spcPct val="0"/>
              </a:spcBef>
            </a:pPr>
            <a:endParaRPr lang="fa-IR" smtClean="0"/>
          </a:p>
        </p:txBody>
      </p:sp>
      <p:sp>
        <p:nvSpPr>
          <p:cNvPr id="1105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B9B7629-FA9B-4EB6-81CB-C84B01A976FA}" type="slidenum">
              <a:rPr lang="en-US"/>
              <a:pPr/>
              <a:t>39</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TextEdit="1"/>
          </p:cNvSpPr>
          <p:nvPr>
            <p:ph type="sldImg"/>
          </p:nvPr>
        </p:nvSpPr>
        <p:spPr bwMode="auto">
          <a:noFill/>
          <a:ln>
            <a:solidFill>
              <a:srgbClr val="000000"/>
            </a:solidFill>
            <a:miter lim="800000"/>
            <a:headEnd/>
            <a:tailEnd/>
          </a:ln>
        </p:spPr>
      </p:sp>
      <p:sp>
        <p:nvSpPr>
          <p:cNvPr id="111619" name="Notes Placeholder 2"/>
          <p:cNvSpPr>
            <a:spLocks noGrp="1"/>
          </p:cNvSpPr>
          <p:nvPr>
            <p:ph type="body" idx="1"/>
          </p:nvPr>
        </p:nvSpPr>
        <p:spPr bwMode="auto">
          <a:noFill/>
        </p:spPr>
        <p:txBody>
          <a:bodyPr/>
          <a:lstStyle/>
          <a:p>
            <a:pPr>
              <a:spcBef>
                <a:spcPct val="0"/>
              </a:spcBef>
            </a:pPr>
            <a:endParaRPr lang="fa-IR" smtClean="0"/>
          </a:p>
        </p:txBody>
      </p:sp>
      <p:sp>
        <p:nvSpPr>
          <p:cNvPr id="1116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D555197-0B0C-4CC7-B6B5-2FB987907CC8}" type="slidenum">
              <a:rPr lang="en-US"/>
              <a:pPr/>
              <a:t>40</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bwMode="auto">
          <a:noFill/>
          <a:ln>
            <a:solidFill>
              <a:srgbClr val="000000"/>
            </a:solidFill>
            <a:miter lim="800000"/>
            <a:headEnd/>
            <a:tailEnd/>
          </a:ln>
        </p:spPr>
      </p:sp>
      <p:sp>
        <p:nvSpPr>
          <p:cNvPr id="112643" name="Notes Placeholder 2"/>
          <p:cNvSpPr>
            <a:spLocks noGrp="1"/>
          </p:cNvSpPr>
          <p:nvPr>
            <p:ph type="body" idx="1"/>
          </p:nvPr>
        </p:nvSpPr>
        <p:spPr bwMode="auto">
          <a:noFill/>
        </p:spPr>
        <p:txBody>
          <a:bodyPr/>
          <a:lstStyle/>
          <a:p>
            <a:pPr>
              <a:spcBef>
                <a:spcPct val="0"/>
              </a:spcBef>
            </a:pPr>
            <a:endParaRPr lang="fa-IR" smtClean="0"/>
          </a:p>
        </p:txBody>
      </p:sp>
      <p:sp>
        <p:nvSpPr>
          <p:cNvPr id="1126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D932FA8-24B6-4608-AF24-AB3F1855C25B}" type="slidenum">
              <a:rPr lang="en-US"/>
              <a:pPr/>
              <a:t>41</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bwMode="auto">
          <a:noFill/>
          <a:ln>
            <a:solidFill>
              <a:srgbClr val="000000"/>
            </a:solidFill>
            <a:miter lim="800000"/>
            <a:headEnd/>
            <a:tailEnd/>
          </a:ln>
        </p:spPr>
      </p:sp>
      <p:sp>
        <p:nvSpPr>
          <p:cNvPr id="113667" name="Notes Placeholder 2"/>
          <p:cNvSpPr>
            <a:spLocks noGrp="1"/>
          </p:cNvSpPr>
          <p:nvPr>
            <p:ph type="body" idx="1"/>
          </p:nvPr>
        </p:nvSpPr>
        <p:spPr bwMode="auto">
          <a:noFill/>
        </p:spPr>
        <p:txBody>
          <a:bodyPr/>
          <a:lstStyle/>
          <a:p>
            <a:pPr>
              <a:spcBef>
                <a:spcPct val="0"/>
              </a:spcBef>
            </a:pPr>
            <a:endParaRPr lang="fa-IR" smtClean="0"/>
          </a:p>
        </p:txBody>
      </p:sp>
      <p:sp>
        <p:nvSpPr>
          <p:cNvPr id="1136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F33A01A-D1A6-41F5-B331-DE1904C96947}" type="slidenum">
              <a:rPr lang="en-US"/>
              <a:pPr/>
              <a:t>42</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bwMode="auto">
          <a:noFill/>
          <a:ln>
            <a:solidFill>
              <a:srgbClr val="000000"/>
            </a:solidFill>
            <a:miter lim="800000"/>
            <a:headEnd/>
            <a:tailEnd/>
          </a:ln>
        </p:spPr>
      </p:sp>
      <p:sp>
        <p:nvSpPr>
          <p:cNvPr id="77827" name="Notes Placeholder 2"/>
          <p:cNvSpPr>
            <a:spLocks noGrp="1"/>
          </p:cNvSpPr>
          <p:nvPr>
            <p:ph type="body" idx="1"/>
          </p:nvPr>
        </p:nvSpPr>
        <p:spPr bwMode="auto">
          <a:noFill/>
        </p:spPr>
        <p:txBody>
          <a:bodyPr/>
          <a:lstStyle/>
          <a:p>
            <a:pPr>
              <a:spcBef>
                <a:spcPct val="0"/>
              </a:spcBef>
            </a:pPr>
            <a:endParaRPr lang="fa-IR" smtClean="0"/>
          </a:p>
        </p:txBody>
      </p:sp>
      <p:sp>
        <p:nvSpPr>
          <p:cNvPr id="778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3FB3901-EDF8-4AC7-808D-5BF28726FEAA}" type="slidenum">
              <a:rPr lang="en-US"/>
              <a:pPr/>
              <a:t>7</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bwMode="auto">
          <a:noFill/>
          <a:ln>
            <a:solidFill>
              <a:srgbClr val="000000"/>
            </a:solidFill>
            <a:miter lim="800000"/>
            <a:headEnd/>
            <a:tailEnd/>
          </a:ln>
        </p:spPr>
      </p:sp>
      <p:sp>
        <p:nvSpPr>
          <p:cNvPr id="114691" name="Notes Placeholder 2"/>
          <p:cNvSpPr>
            <a:spLocks noGrp="1"/>
          </p:cNvSpPr>
          <p:nvPr>
            <p:ph type="body" idx="1"/>
          </p:nvPr>
        </p:nvSpPr>
        <p:spPr bwMode="auto">
          <a:noFill/>
        </p:spPr>
        <p:txBody>
          <a:bodyPr/>
          <a:lstStyle/>
          <a:p>
            <a:pPr>
              <a:spcBef>
                <a:spcPct val="0"/>
              </a:spcBef>
            </a:pPr>
            <a:endParaRPr lang="fa-IR" smtClean="0"/>
          </a:p>
        </p:txBody>
      </p:sp>
      <p:sp>
        <p:nvSpPr>
          <p:cNvPr id="1146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F775CF1-AF13-4E19-BA3C-4CFA8E58152A}" type="slidenum">
              <a:rPr lang="en-US"/>
              <a:pPr/>
              <a:t>43</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p:cNvSpPr>
            <a:spLocks noGrp="1" noRot="1" noChangeAspect="1" noTextEdit="1"/>
          </p:cNvSpPr>
          <p:nvPr>
            <p:ph type="sldImg"/>
          </p:nvPr>
        </p:nvSpPr>
        <p:spPr bwMode="auto">
          <a:noFill/>
          <a:ln>
            <a:solidFill>
              <a:srgbClr val="000000"/>
            </a:solidFill>
            <a:miter lim="800000"/>
            <a:headEnd/>
            <a:tailEnd/>
          </a:ln>
        </p:spPr>
      </p:sp>
      <p:sp>
        <p:nvSpPr>
          <p:cNvPr id="115715" name="Notes Placeholder 2"/>
          <p:cNvSpPr>
            <a:spLocks noGrp="1"/>
          </p:cNvSpPr>
          <p:nvPr>
            <p:ph type="body" idx="1"/>
          </p:nvPr>
        </p:nvSpPr>
        <p:spPr bwMode="auto">
          <a:noFill/>
        </p:spPr>
        <p:txBody>
          <a:bodyPr/>
          <a:lstStyle/>
          <a:p>
            <a:pPr>
              <a:spcBef>
                <a:spcPct val="0"/>
              </a:spcBef>
            </a:pPr>
            <a:endParaRPr lang="fa-IR" smtClean="0"/>
          </a:p>
        </p:txBody>
      </p:sp>
      <p:sp>
        <p:nvSpPr>
          <p:cNvPr id="1157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6ECCEE8-76AF-48B1-A43E-DD19D3739733}" type="slidenum">
              <a:rPr lang="en-US"/>
              <a:pPr/>
              <a:t>44</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bwMode="auto">
          <a:noFill/>
          <a:ln>
            <a:solidFill>
              <a:srgbClr val="000000"/>
            </a:solidFill>
            <a:miter lim="800000"/>
            <a:headEnd/>
            <a:tailEnd/>
          </a:ln>
        </p:spPr>
      </p:sp>
      <p:sp>
        <p:nvSpPr>
          <p:cNvPr id="116739" name="Notes Placeholder 2"/>
          <p:cNvSpPr>
            <a:spLocks noGrp="1"/>
          </p:cNvSpPr>
          <p:nvPr>
            <p:ph type="body" idx="1"/>
          </p:nvPr>
        </p:nvSpPr>
        <p:spPr bwMode="auto">
          <a:noFill/>
        </p:spPr>
        <p:txBody>
          <a:bodyPr/>
          <a:lstStyle/>
          <a:p>
            <a:pPr>
              <a:spcBef>
                <a:spcPct val="0"/>
              </a:spcBef>
            </a:pPr>
            <a:endParaRPr lang="fa-IR" smtClean="0"/>
          </a:p>
        </p:txBody>
      </p:sp>
      <p:sp>
        <p:nvSpPr>
          <p:cNvPr id="1167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45C5476-F6FD-4232-8253-89DCA8FEFAE4}" type="slidenum">
              <a:rPr lang="en-US"/>
              <a:pPr/>
              <a:t>45</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Image Placeholder 1"/>
          <p:cNvSpPr>
            <a:spLocks noGrp="1" noRot="1" noChangeAspect="1" noTextEdit="1"/>
          </p:cNvSpPr>
          <p:nvPr>
            <p:ph type="sldImg"/>
          </p:nvPr>
        </p:nvSpPr>
        <p:spPr bwMode="auto">
          <a:noFill/>
          <a:ln>
            <a:solidFill>
              <a:srgbClr val="000000"/>
            </a:solidFill>
            <a:miter lim="800000"/>
            <a:headEnd/>
            <a:tailEnd/>
          </a:ln>
        </p:spPr>
      </p:sp>
      <p:sp>
        <p:nvSpPr>
          <p:cNvPr id="117763" name="Notes Placeholder 2"/>
          <p:cNvSpPr>
            <a:spLocks noGrp="1"/>
          </p:cNvSpPr>
          <p:nvPr>
            <p:ph type="body" idx="1"/>
          </p:nvPr>
        </p:nvSpPr>
        <p:spPr bwMode="auto">
          <a:noFill/>
        </p:spPr>
        <p:txBody>
          <a:bodyPr/>
          <a:lstStyle/>
          <a:p>
            <a:pPr>
              <a:spcBef>
                <a:spcPct val="0"/>
              </a:spcBef>
            </a:pPr>
            <a:endParaRPr lang="fa-IR" smtClean="0"/>
          </a:p>
        </p:txBody>
      </p:sp>
      <p:sp>
        <p:nvSpPr>
          <p:cNvPr id="1177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0889253-2165-4410-A0BB-E438BCB09D4C}" type="slidenum">
              <a:rPr lang="en-US"/>
              <a:pPr/>
              <a:t>46</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Image Placeholder 1"/>
          <p:cNvSpPr>
            <a:spLocks noGrp="1" noRot="1" noChangeAspect="1" noTextEdit="1"/>
          </p:cNvSpPr>
          <p:nvPr>
            <p:ph type="sldImg"/>
          </p:nvPr>
        </p:nvSpPr>
        <p:spPr bwMode="auto">
          <a:noFill/>
          <a:ln>
            <a:solidFill>
              <a:srgbClr val="000000"/>
            </a:solidFill>
            <a:miter lim="800000"/>
            <a:headEnd/>
            <a:tailEnd/>
          </a:ln>
        </p:spPr>
      </p:sp>
      <p:sp>
        <p:nvSpPr>
          <p:cNvPr id="118787" name="Notes Placeholder 2"/>
          <p:cNvSpPr>
            <a:spLocks noGrp="1"/>
          </p:cNvSpPr>
          <p:nvPr>
            <p:ph type="body" idx="1"/>
          </p:nvPr>
        </p:nvSpPr>
        <p:spPr bwMode="auto">
          <a:noFill/>
        </p:spPr>
        <p:txBody>
          <a:bodyPr/>
          <a:lstStyle/>
          <a:p>
            <a:pPr>
              <a:spcBef>
                <a:spcPct val="0"/>
              </a:spcBef>
            </a:pPr>
            <a:endParaRPr lang="fa-IR" smtClean="0"/>
          </a:p>
        </p:txBody>
      </p:sp>
      <p:sp>
        <p:nvSpPr>
          <p:cNvPr id="1187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19AA7D9-E0E5-42D7-B645-0AE63AA4A14A}" type="slidenum">
              <a:rPr lang="en-US"/>
              <a:pPr/>
              <a:t>47</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p:cNvSpPr>
            <a:spLocks noGrp="1" noRot="1" noChangeAspect="1" noTextEdit="1"/>
          </p:cNvSpPr>
          <p:nvPr>
            <p:ph type="sldImg"/>
          </p:nvPr>
        </p:nvSpPr>
        <p:spPr bwMode="auto">
          <a:noFill/>
          <a:ln>
            <a:solidFill>
              <a:srgbClr val="000000"/>
            </a:solidFill>
            <a:miter lim="800000"/>
            <a:headEnd/>
            <a:tailEnd/>
          </a:ln>
        </p:spPr>
      </p:sp>
      <p:sp>
        <p:nvSpPr>
          <p:cNvPr id="119811" name="Notes Placeholder 2"/>
          <p:cNvSpPr>
            <a:spLocks noGrp="1"/>
          </p:cNvSpPr>
          <p:nvPr>
            <p:ph type="body" idx="1"/>
          </p:nvPr>
        </p:nvSpPr>
        <p:spPr bwMode="auto">
          <a:noFill/>
        </p:spPr>
        <p:txBody>
          <a:bodyPr/>
          <a:lstStyle/>
          <a:p>
            <a:pPr>
              <a:spcBef>
                <a:spcPct val="0"/>
              </a:spcBef>
            </a:pPr>
            <a:endParaRPr lang="fa-IR" smtClean="0"/>
          </a:p>
        </p:txBody>
      </p:sp>
      <p:sp>
        <p:nvSpPr>
          <p:cNvPr id="1198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FA7D1AA-B9D4-4007-80D9-2E38995859E4}" type="slidenum">
              <a:rPr lang="en-US"/>
              <a:pPr/>
              <a:t>48</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Slide Image Placeholder 1"/>
          <p:cNvSpPr>
            <a:spLocks noGrp="1" noRot="1" noChangeAspect="1" noTextEdit="1"/>
          </p:cNvSpPr>
          <p:nvPr>
            <p:ph type="sldImg"/>
          </p:nvPr>
        </p:nvSpPr>
        <p:spPr bwMode="auto">
          <a:noFill/>
          <a:ln>
            <a:solidFill>
              <a:srgbClr val="000000"/>
            </a:solidFill>
            <a:miter lim="800000"/>
            <a:headEnd/>
            <a:tailEnd/>
          </a:ln>
        </p:spPr>
      </p:sp>
      <p:sp>
        <p:nvSpPr>
          <p:cNvPr id="120835" name="Notes Placeholder 2"/>
          <p:cNvSpPr>
            <a:spLocks noGrp="1"/>
          </p:cNvSpPr>
          <p:nvPr>
            <p:ph type="body" idx="1"/>
          </p:nvPr>
        </p:nvSpPr>
        <p:spPr bwMode="auto">
          <a:noFill/>
        </p:spPr>
        <p:txBody>
          <a:bodyPr/>
          <a:lstStyle/>
          <a:p>
            <a:pPr>
              <a:spcBef>
                <a:spcPct val="0"/>
              </a:spcBef>
            </a:pPr>
            <a:endParaRPr lang="fa-IR" smtClean="0"/>
          </a:p>
        </p:txBody>
      </p:sp>
      <p:sp>
        <p:nvSpPr>
          <p:cNvPr id="1208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4EDD3A3-A029-4EE9-8F39-016ACFE4F2D4}" type="slidenum">
              <a:rPr lang="en-US"/>
              <a:pPr/>
              <a:t>49</a:t>
            </a:fld>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Slide Image Placeholder 1"/>
          <p:cNvSpPr>
            <a:spLocks noGrp="1" noRot="1" noChangeAspect="1" noTextEdit="1"/>
          </p:cNvSpPr>
          <p:nvPr>
            <p:ph type="sldImg"/>
          </p:nvPr>
        </p:nvSpPr>
        <p:spPr bwMode="auto">
          <a:noFill/>
          <a:ln>
            <a:solidFill>
              <a:srgbClr val="000000"/>
            </a:solidFill>
            <a:miter lim="800000"/>
            <a:headEnd/>
            <a:tailEnd/>
          </a:ln>
        </p:spPr>
      </p:sp>
      <p:sp>
        <p:nvSpPr>
          <p:cNvPr id="121859" name="Notes Placeholder 2"/>
          <p:cNvSpPr>
            <a:spLocks noGrp="1"/>
          </p:cNvSpPr>
          <p:nvPr>
            <p:ph type="body" idx="1"/>
          </p:nvPr>
        </p:nvSpPr>
        <p:spPr bwMode="auto">
          <a:noFill/>
        </p:spPr>
        <p:txBody>
          <a:bodyPr/>
          <a:lstStyle/>
          <a:p>
            <a:pPr>
              <a:spcBef>
                <a:spcPct val="0"/>
              </a:spcBef>
            </a:pPr>
            <a:endParaRPr lang="fa-IR" smtClean="0"/>
          </a:p>
        </p:txBody>
      </p:sp>
      <p:sp>
        <p:nvSpPr>
          <p:cNvPr id="1218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0AA81A2-633A-44AC-A4FB-0EF84857F5FE}" type="slidenum">
              <a:rPr lang="en-US"/>
              <a:pPr/>
              <a:t>50</a:t>
            </a:fld>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Slide Image Placeholder 1"/>
          <p:cNvSpPr>
            <a:spLocks noGrp="1" noRot="1" noChangeAspect="1" noTextEdit="1"/>
          </p:cNvSpPr>
          <p:nvPr>
            <p:ph type="sldImg"/>
          </p:nvPr>
        </p:nvSpPr>
        <p:spPr bwMode="auto">
          <a:noFill/>
          <a:ln>
            <a:solidFill>
              <a:srgbClr val="000000"/>
            </a:solidFill>
            <a:miter lim="800000"/>
            <a:headEnd/>
            <a:tailEnd/>
          </a:ln>
        </p:spPr>
      </p:sp>
      <p:sp>
        <p:nvSpPr>
          <p:cNvPr id="122883" name="Notes Placeholder 2"/>
          <p:cNvSpPr>
            <a:spLocks noGrp="1"/>
          </p:cNvSpPr>
          <p:nvPr>
            <p:ph type="body" idx="1"/>
          </p:nvPr>
        </p:nvSpPr>
        <p:spPr bwMode="auto">
          <a:noFill/>
        </p:spPr>
        <p:txBody>
          <a:bodyPr/>
          <a:lstStyle/>
          <a:p>
            <a:pPr>
              <a:spcBef>
                <a:spcPct val="0"/>
              </a:spcBef>
            </a:pPr>
            <a:endParaRPr lang="fa-IR" smtClean="0"/>
          </a:p>
        </p:txBody>
      </p:sp>
      <p:sp>
        <p:nvSpPr>
          <p:cNvPr id="1228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8738D26-A3F1-4593-8A24-BBF1023DEB3B}" type="slidenum">
              <a:rPr lang="en-US"/>
              <a:pPr/>
              <a:t>51</a:t>
            </a:fld>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lide Image Placeholder 1"/>
          <p:cNvSpPr>
            <a:spLocks noGrp="1" noRot="1" noChangeAspect="1" noTextEdit="1"/>
          </p:cNvSpPr>
          <p:nvPr>
            <p:ph type="sldImg"/>
          </p:nvPr>
        </p:nvSpPr>
        <p:spPr bwMode="auto">
          <a:noFill/>
          <a:ln>
            <a:solidFill>
              <a:srgbClr val="000000"/>
            </a:solidFill>
            <a:miter lim="800000"/>
            <a:headEnd/>
            <a:tailEnd/>
          </a:ln>
        </p:spPr>
      </p:sp>
      <p:sp>
        <p:nvSpPr>
          <p:cNvPr id="123907" name="Notes Placeholder 2"/>
          <p:cNvSpPr>
            <a:spLocks noGrp="1"/>
          </p:cNvSpPr>
          <p:nvPr>
            <p:ph type="body" idx="1"/>
          </p:nvPr>
        </p:nvSpPr>
        <p:spPr bwMode="auto">
          <a:noFill/>
        </p:spPr>
        <p:txBody>
          <a:bodyPr/>
          <a:lstStyle/>
          <a:p>
            <a:pPr>
              <a:spcBef>
                <a:spcPct val="0"/>
              </a:spcBef>
            </a:pPr>
            <a:endParaRPr lang="fa-IR" smtClean="0"/>
          </a:p>
        </p:txBody>
      </p:sp>
      <p:sp>
        <p:nvSpPr>
          <p:cNvPr id="1239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CF7986F-016A-4D36-81B8-C0FE0CE1E8C6}" type="slidenum">
              <a:rPr lang="en-US"/>
              <a:pPr/>
              <a:t>52</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noFill/>
          <a:ln>
            <a:solidFill>
              <a:srgbClr val="000000"/>
            </a:solidFill>
            <a:miter lim="800000"/>
            <a:headEnd/>
            <a:tailEnd/>
          </a:ln>
        </p:spPr>
      </p:sp>
      <p:sp>
        <p:nvSpPr>
          <p:cNvPr id="78851" name="Notes Placeholder 2"/>
          <p:cNvSpPr>
            <a:spLocks noGrp="1"/>
          </p:cNvSpPr>
          <p:nvPr>
            <p:ph type="body" idx="1"/>
          </p:nvPr>
        </p:nvSpPr>
        <p:spPr bwMode="auto">
          <a:noFill/>
        </p:spPr>
        <p:txBody>
          <a:bodyPr/>
          <a:lstStyle/>
          <a:p>
            <a:pPr>
              <a:spcBef>
                <a:spcPct val="0"/>
              </a:spcBef>
            </a:pPr>
            <a:endParaRPr lang="fa-IR" smtClean="0"/>
          </a:p>
        </p:txBody>
      </p:sp>
      <p:sp>
        <p:nvSpPr>
          <p:cNvPr id="788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54F7B04-952C-406F-9C72-FC8004497139}" type="slidenum">
              <a:rPr lang="en-US"/>
              <a:pPr/>
              <a:t>8</a:t>
            </a:fld>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Slide Image Placeholder 1"/>
          <p:cNvSpPr>
            <a:spLocks noGrp="1" noRot="1" noChangeAspect="1" noTextEdit="1"/>
          </p:cNvSpPr>
          <p:nvPr>
            <p:ph type="sldImg"/>
          </p:nvPr>
        </p:nvSpPr>
        <p:spPr bwMode="auto">
          <a:noFill/>
          <a:ln>
            <a:solidFill>
              <a:srgbClr val="000000"/>
            </a:solidFill>
            <a:miter lim="800000"/>
            <a:headEnd/>
            <a:tailEnd/>
          </a:ln>
        </p:spPr>
      </p:sp>
      <p:sp>
        <p:nvSpPr>
          <p:cNvPr id="124931" name="Notes Placeholder 2"/>
          <p:cNvSpPr>
            <a:spLocks noGrp="1"/>
          </p:cNvSpPr>
          <p:nvPr>
            <p:ph type="body" idx="1"/>
          </p:nvPr>
        </p:nvSpPr>
        <p:spPr bwMode="auto">
          <a:noFill/>
        </p:spPr>
        <p:txBody>
          <a:bodyPr/>
          <a:lstStyle/>
          <a:p>
            <a:pPr>
              <a:spcBef>
                <a:spcPct val="0"/>
              </a:spcBef>
            </a:pPr>
            <a:endParaRPr lang="fa-IR" smtClean="0"/>
          </a:p>
        </p:txBody>
      </p:sp>
      <p:sp>
        <p:nvSpPr>
          <p:cNvPr id="1249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1A0A706-C55C-4151-931B-F678CA1B3DC7}" type="slidenum">
              <a:rPr lang="en-US"/>
              <a:pPr/>
              <a:t>53</a:t>
            </a:fld>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Slide Image Placeholder 1"/>
          <p:cNvSpPr>
            <a:spLocks noGrp="1" noRot="1" noChangeAspect="1" noTextEdit="1"/>
          </p:cNvSpPr>
          <p:nvPr>
            <p:ph type="sldImg"/>
          </p:nvPr>
        </p:nvSpPr>
        <p:spPr bwMode="auto">
          <a:noFill/>
          <a:ln>
            <a:solidFill>
              <a:srgbClr val="000000"/>
            </a:solidFill>
            <a:miter lim="800000"/>
            <a:headEnd/>
            <a:tailEnd/>
          </a:ln>
        </p:spPr>
      </p:sp>
      <p:sp>
        <p:nvSpPr>
          <p:cNvPr id="125955" name="Notes Placeholder 2"/>
          <p:cNvSpPr>
            <a:spLocks noGrp="1"/>
          </p:cNvSpPr>
          <p:nvPr>
            <p:ph type="body" idx="1"/>
          </p:nvPr>
        </p:nvSpPr>
        <p:spPr bwMode="auto">
          <a:noFill/>
        </p:spPr>
        <p:txBody>
          <a:bodyPr/>
          <a:lstStyle/>
          <a:p>
            <a:pPr>
              <a:spcBef>
                <a:spcPct val="0"/>
              </a:spcBef>
            </a:pPr>
            <a:endParaRPr lang="fa-IR" smtClean="0"/>
          </a:p>
        </p:txBody>
      </p:sp>
      <p:sp>
        <p:nvSpPr>
          <p:cNvPr id="1259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85EBF3F-3971-4039-AE50-26443CF7D306}" type="slidenum">
              <a:rPr lang="en-US"/>
              <a:pPr/>
              <a:t>54</a:t>
            </a:fld>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Slide Image Placeholder 1"/>
          <p:cNvSpPr>
            <a:spLocks noGrp="1" noRot="1" noChangeAspect="1" noTextEdit="1"/>
          </p:cNvSpPr>
          <p:nvPr>
            <p:ph type="sldImg"/>
          </p:nvPr>
        </p:nvSpPr>
        <p:spPr bwMode="auto">
          <a:noFill/>
          <a:ln>
            <a:solidFill>
              <a:srgbClr val="000000"/>
            </a:solidFill>
            <a:miter lim="800000"/>
            <a:headEnd/>
            <a:tailEnd/>
          </a:ln>
        </p:spPr>
      </p:sp>
      <p:sp>
        <p:nvSpPr>
          <p:cNvPr id="126979" name="Notes Placeholder 2"/>
          <p:cNvSpPr>
            <a:spLocks noGrp="1"/>
          </p:cNvSpPr>
          <p:nvPr>
            <p:ph type="body" idx="1"/>
          </p:nvPr>
        </p:nvSpPr>
        <p:spPr bwMode="auto">
          <a:noFill/>
        </p:spPr>
        <p:txBody>
          <a:bodyPr/>
          <a:lstStyle/>
          <a:p>
            <a:pPr>
              <a:spcBef>
                <a:spcPct val="0"/>
              </a:spcBef>
            </a:pPr>
            <a:endParaRPr lang="fa-IR" smtClean="0"/>
          </a:p>
        </p:txBody>
      </p:sp>
      <p:sp>
        <p:nvSpPr>
          <p:cNvPr id="1269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54E4A1F-6BBB-45E5-8A63-F5A5F5BAB019}" type="slidenum">
              <a:rPr lang="en-US"/>
              <a:pPr/>
              <a:t>55</a:t>
            </a:fld>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Slide Image Placeholder 1"/>
          <p:cNvSpPr>
            <a:spLocks noGrp="1" noRot="1" noChangeAspect="1" noTextEdit="1"/>
          </p:cNvSpPr>
          <p:nvPr>
            <p:ph type="sldImg"/>
          </p:nvPr>
        </p:nvSpPr>
        <p:spPr bwMode="auto">
          <a:noFill/>
          <a:ln>
            <a:solidFill>
              <a:srgbClr val="000000"/>
            </a:solidFill>
            <a:miter lim="800000"/>
            <a:headEnd/>
            <a:tailEnd/>
          </a:ln>
        </p:spPr>
      </p:sp>
      <p:sp>
        <p:nvSpPr>
          <p:cNvPr id="128003" name="Notes Placeholder 2"/>
          <p:cNvSpPr>
            <a:spLocks noGrp="1"/>
          </p:cNvSpPr>
          <p:nvPr>
            <p:ph type="body" idx="1"/>
          </p:nvPr>
        </p:nvSpPr>
        <p:spPr bwMode="auto">
          <a:noFill/>
        </p:spPr>
        <p:txBody>
          <a:bodyPr/>
          <a:lstStyle/>
          <a:p>
            <a:pPr>
              <a:spcBef>
                <a:spcPct val="0"/>
              </a:spcBef>
            </a:pPr>
            <a:endParaRPr lang="fa-IR" smtClean="0"/>
          </a:p>
        </p:txBody>
      </p:sp>
      <p:sp>
        <p:nvSpPr>
          <p:cNvPr id="1280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C2E9BAA-4025-4A22-A92D-C4EF3E045248}" type="slidenum">
              <a:rPr lang="en-US"/>
              <a:pPr/>
              <a:t>56</a:t>
            </a:fld>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Slide Image Placeholder 1"/>
          <p:cNvSpPr>
            <a:spLocks noGrp="1" noRot="1" noChangeAspect="1" noTextEdit="1"/>
          </p:cNvSpPr>
          <p:nvPr>
            <p:ph type="sldImg"/>
          </p:nvPr>
        </p:nvSpPr>
        <p:spPr bwMode="auto">
          <a:noFill/>
          <a:ln>
            <a:solidFill>
              <a:srgbClr val="000000"/>
            </a:solidFill>
            <a:miter lim="800000"/>
            <a:headEnd/>
            <a:tailEnd/>
          </a:ln>
        </p:spPr>
      </p:sp>
      <p:sp>
        <p:nvSpPr>
          <p:cNvPr id="129027" name="Notes Placeholder 2"/>
          <p:cNvSpPr>
            <a:spLocks noGrp="1"/>
          </p:cNvSpPr>
          <p:nvPr>
            <p:ph type="body" idx="1"/>
          </p:nvPr>
        </p:nvSpPr>
        <p:spPr bwMode="auto">
          <a:noFill/>
        </p:spPr>
        <p:txBody>
          <a:bodyPr/>
          <a:lstStyle/>
          <a:p>
            <a:pPr>
              <a:spcBef>
                <a:spcPct val="0"/>
              </a:spcBef>
            </a:pPr>
            <a:endParaRPr lang="fa-IR" smtClean="0"/>
          </a:p>
        </p:txBody>
      </p:sp>
      <p:sp>
        <p:nvSpPr>
          <p:cNvPr id="1290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3F24C33-E891-4E6D-87B9-1A34D2C4CD68}" type="slidenum">
              <a:rPr lang="en-US"/>
              <a:pPr/>
              <a:t>57</a:t>
            </a:fld>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Slide Image Placeholder 1"/>
          <p:cNvSpPr>
            <a:spLocks noGrp="1" noRot="1" noChangeAspect="1" noTextEdit="1"/>
          </p:cNvSpPr>
          <p:nvPr>
            <p:ph type="sldImg"/>
          </p:nvPr>
        </p:nvSpPr>
        <p:spPr bwMode="auto">
          <a:noFill/>
          <a:ln>
            <a:solidFill>
              <a:srgbClr val="000000"/>
            </a:solidFill>
            <a:miter lim="800000"/>
            <a:headEnd/>
            <a:tailEnd/>
          </a:ln>
        </p:spPr>
      </p:sp>
      <p:sp>
        <p:nvSpPr>
          <p:cNvPr id="130051" name="Notes Placeholder 2"/>
          <p:cNvSpPr>
            <a:spLocks noGrp="1"/>
          </p:cNvSpPr>
          <p:nvPr>
            <p:ph type="body" idx="1"/>
          </p:nvPr>
        </p:nvSpPr>
        <p:spPr bwMode="auto">
          <a:noFill/>
        </p:spPr>
        <p:txBody>
          <a:bodyPr/>
          <a:lstStyle/>
          <a:p>
            <a:pPr>
              <a:spcBef>
                <a:spcPct val="0"/>
              </a:spcBef>
            </a:pPr>
            <a:endParaRPr lang="fa-IR" smtClean="0"/>
          </a:p>
        </p:txBody>
      </p:sp>
      <p:sp>
        <p:nvSpPr>
          <p:cNvPr id="1300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4A685D0-CF2C-4A9F-A00A-294C585B47C4}" type="slidenum">
              <a:rPr lang="en-US"/>
              <a:pPr/>
              <a:t>58</a:t>
            </a:fld>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Slide Image Placeholder 1"/>
          <p:cNvSpPr>
            <a:spLocks noGrp="1" noRot="1" noChangeAspect="1" noTextEdit="1"/>
          </p:cNvSpPr>
          <p:nvPr>
            <p:ph type="sldImg"/>
          </p:nvPr>
        </p:nvSpPr>
        <p:spPr bwMode="auto">
          <a:noFill/>
          <a:ln>
            <a:solidFill>
              <a:srgbClr val="000000"/>
            </a:solidFill>
            <a:miter lim="800000"/>
            <a:headEnd/>
            <a:tailEnd/>
          </a:ln>
        </p:spPr>
      </p:sp>
      <p:sp>
        <p:nvSpPr>
          <p:cNvPr id="131075" name="Notes Placeholder 2"/>
          <p:cNvSpPr>
            <a:spLocks noGrp="1"/>
          </p:cNvSpPr>
          <p:nvPr>
            <p:ph type="body" idx="1"/>
          </p:nvPr>
        </p:nvSpPr>
        <p:spPr bwMode="auto">
          <a:noFill/>
        </p:spPr>
        <p:txBody>
          <a:bodyPr/>
          <a:lstStyle/>
          <a:p>
            <a:pPr>
              <a:spcBef>
                <a:spcPct val="0"/>
              </a:spcBef>
            </a:pPr>
            <a:endParaRPr lang="fa-IR" smtClean="0"/>
          </a:p>
        </p:txBody>
      </p:sp>
      <p:sp>
        <p:nvSpPr>
          <p:cNvPr id="1310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EBE5E1E-B0FF-44EE-B01C-36A8C548B2DA}" type="slidenum">
              <a:rPr lang="en-US"/>
              <a:pPr/>
              <a:t>59</a:t>
            </a:fld>
            <a:endParaRPr 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Slide Image Placeholder 1"/>
          <p:cNvSpPr>
            <a:spLocks noGrp="1" noRot="1" noChangeAspect="1" noTextEdit="1"/>
          </p:cNvSpPr>
          <p:nvPr>
            <p:ph type="sldImg"/>
          </p:nvPr>
        </p:nvSpPr>
        <p:spPr bwMode="auto">
          <a:noFill/>
          <a:ln>
            <a:solidFill>
              <a:srgbClr val="000000"/>
            </a:solidFill>
            <a:miter lim="800000"/>
            <a:headEnd/>
            <a:tailEnd/>
          </a:ln>
        </p:spPr>
      </p:sp>
      <p:sp>
        <p:nvSpPr>
          <p:cNvPr id="132099" name="Notes Placeholder 2"/>
          <p:cNvSpPr>
            <a:spLocks noGrp="1"/>
          </p:cNvSpPr>
          <p:nvPr>
            <p:ph type="body" idx="1"/>
          </p:nvPr>
        </p:nvSpPr>
        <p:spPr bwMode="auto">
          <a:noFill/>
        </p:spPr>
        <p:txBody>
          <a:bodyPr/>
          <a:lstStyle/>
          <a:p>
            <a:pPr>
              <a:spcBef>
                <a:spcPct val="0"/>
              </a:spcBef>
            </a:pPr>
            <a:endParaRPr lang="fa-IR" smtClean="0"/>
          </a:p>
        </p:txBody>
      </p:sp>
      <p:sp>
        <p:nvSpPr>
          <p:cNvPr id="1321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5AD753B-39A3-4376-B03A-E207F924182D}" type="slidenum">
              <a:rPr lang="en-US"/>
              <a:pPr/>
              <a:t>60</a:t>
            </a:fld>
            <a:endParaRPr 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Slide Image Placeholder 1"/>
          <p:cNvSpPr>
            <a:spLocks noGrp="1" noRot="1" noChangeAspect="1" noTextEdit="1"/>
          </p:cNvSpPr>
          <p:nvPr>
            <p:ph type="sldImg"/>
          </p:nvPr>
        </p:nvSpPr>
        <p:spPr bwMode="auto">
          <a:noFill/>
          <a:ln>
            <a:solidFill>
              <a:srgbClr val="000000"/>
            </a:solidFill>
            <a:miter lim="800000"/>
            <a:headEnd/>
            <a:tailEnd/>
          </a:ln>
        </p:spPr>
      </p:sp>
      <p:sp>
        <p:nvSpPr>
          <p:cNvPr id="133123" name="Notes Placeholder 2"/>
          <p:cNvSpPr>
            <a:spLocks noGrp="1"/>
          </p:cNvSpPr>
          <p:nvPr>
            <p:ph type="body" idx="1"/>
          </p:nvPr>
        </p:nvSpPr>
        <p:spPr bwMode="auto">
          <a:noFill/>
        </p:spPr>
        <p:txBody>
          <a:bodyPr/>
          <a:lstStyle/>
          <a:p>
            <a:pPr>
              <a:spcBef>
                <a:spcPct val="0"/>
              </a:spcBef>
            </a:pPr>
            <a:endParaRPr lang="fa-IR" smtClean="0"/>
          </a:p>
        </p:txBody>
      </p:sp>
      <p:sp>
        <p:nvSpPr>
          <p:cNvPr id="1331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EE6A7E1-2CC3-440A-A24A-9DED8EAD9F09}" type="slidenum">
              <a:rPr lang="en-US"/>
              <a:pPr/>
              <a:t>61</a:t>
            </a:fld>
            <a:endParaRPr 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bwMode="auto">
          <a:noFill/>
          <a:ln>
            <a:solidFill>
              <a:srgbClr val="000000"/>
            </a:solidFill>
            <a:miter lim="800000"/>
            <a:headEnd/>
            <a:tailEnd/>
          </a:ln>
        </p:spPr>
      </p:sp>
      <p:sp>
        <p:nvSpPr>
          <p:cNvPr id="134147" name="Notes Placeholder 2"/>
          <p:cNvSpPr>
            <a:spLocks noGrp="1"/>
          </p:cNvSpPr>
          <p:nvPr>
            <p:ph type="body" idx="1"/>
          </p:nvPr>
        </p:nvSpPr>
        <p:spPr bwMode="auto">
          <a:noFill/>
        </p:spPr>
        <p:txBody>
          <a:bodyPr/>
          <a:lstStyle/>
          <a:p>
            <a:pPr>
              <a:spcBef>
                <a:spcPct val="0"/>
              </a:spcBef>
            </a:pPr>
            <a:endParaRPr lang="fa-IR" smtClean="0"/>
          </a:p>
        </p:txBody>
      </p:sp>
      <p:sp>
        <p:nvSpPr>
          <p:cNvPr id="1341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50782D4-54B8-44F2-B937-EA4F3D22A68A}" type="slidenum">
              <a:rPr lang="en-US"/>
              <a:pPr/>
              <a:t>62</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noFill/>
          <a:ln>
            <a:solidFill>
              <a:srgbClr val="000000"/>
            </a:solidFill>
            <a:miter lim="800000"/>
            <a:headEnd/>
            <a:tailEnd/>
          </a:ln>
        </p:spPr>
      </p:sp>
      <p:sp>
        <p:nvSpPr>
          <p:cNvPr id="79875" name="Notes Placeholder 2"/>
          <p:cNvSpPr>
            <a:spLocks noGrp="1"/>
          </p:cNvSpPr>
          <p:nvPr>
            <p:ph type="body" idx="1"/>
          </p:nvPr>
        </p:nvSpPr>
        <p:spPr bwMode="auto">
          <a:noFill/>
        </p:spPr>
        <p:txBody>
          <a:bodyPr/>
          <a:lstStyle/>
          <a:p>
            <a:pPr>
              <a:spcBef>
                <a:spcPct val="0"/>
              </a:spcBef>
            </a:pPr>
            <a:endParaRPr lang="fa-IR" smtClean="0"/>
          </a:p>
        </p:txBody>
      </p:sp>
      <p:sp>
        <p:nvSpPr>
          <p:cNvPr id="798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15C0615-FE59-4305-A715-F6E1C4E1E3C9}" type="slidenum">
              <a:rPr lang="en-US"/>
              <a:pPr/>
              <a:t>9</a:t>
            </a:fld>
            <a:endParaRPr lang="en-US"/>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Slide Image Placeholder 1"/>
          <p:cNvSpPr>
            <a:spLocks noGrp="1" noRot="1" noChangeAspect="1" noTextEdit="1"/>
          </p:cNvSpPr>
          <p:nvPr>
            <p:ph type="sldImg"/>
          </p:nvPr>
        </p:nvSpPr>
        <p:spPr bwMode="auto">
          <a:noFill/>
          <a:ln>
            <a:solidFill>
              <a:srgbClr val="000000"/>
            </a:solidFill>
            <a:miter lim="800000"/>
            <a:headEnd/>
            <a:tailEnd/>
          </a:ln>
        </p:spPr>
      </p:sp>
      <p:sp>
        <p:nvSpPr>
          <p:cNvPr id="135171" name="Notes Placeholder 2"/>
          <p:cNvSpPr>
            <a:spLocks noGrp="1"/>
          </p:cNvSpPr>
          <p:nvPr>
            <p:ph type="body" idx="1"/>
          </p:nvPr>
        </p:nvSpPr>
        <p:spPr bwMode="auto">
          <a:noFill/>
        </p:spPr>
        <p:txBody>
          <a:bodyPr/>
          <a:lstStyle/>
          <a:p>
            <a:pPr>
              <a:spcBef>
                <a:spcPct val="0"/>
              </a:spcBef>
            </a:pPr>
            <a:endParaRPr lang="fa-IR" smtClean="0"/>
          </a:p>
        </p:txBody>
      </p:sp>
      <p:sp>
        <p:nvSpPr>
          <p:cNvPr id="1351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E2DEC7E-AA90-4D07-A9FA-A5AD4F0E17B8}" type="slidenum">
              <a:rPr lang="en-US"/>
              <a:pPr/>
              <a:t>63</a:t>
            </a:fld>
            <a:endParaRPr lang="en-US"/>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Slide Image Placeholder 1"/>
          <p:cNvSpPr>
            <a:spLocks noGrp="1" noRot="1" noChangeAspect="1" noTextEdit="1"/>
          </p:cNvSpPr>
          <p:nvPr>
            <p:ph type="sldImg"/>
          </p:nvPr>
        </p:nvSpPr>
        <p:spPr bwMode="auto">
          <a:noFill/>
          <a:ln>
            <a:solidFill>
              <a:srgbClr val="000000"/>
            </a:solidFill>
            <a:miter lim="800000"/>
            <a:headEnd/>
            <a:tailEnd/>
          </a:ln>
        </p:spPr>
      </p:sp>
      <p:sp>
        <p:nvSpPr>
          <p:cNvPr id="136195" name="Notes Placeholder 2"/>
          <p:cNvSpPr>
            <a:spLocks noGrp="1"/>
          </p:cNvSpPr>
          <p:nvPr>
            <p:ph type="body" idx="1"/>
          </p:nvPr>
        </p:nvSpPr>
        <p:spPr bwMode="auto">
          <a:noFill/>
        </p:spPr>
        <p:txBody>
          <a:bodyPr/>
          <a:lstStyle/>
          <a:p>
            <a:pPr>
              <a:spcBef>
                <a:spcPct val="0"/>
              </a:spcBef>
            </a:pPr>
            <a:endParaRPr lang="fa-IR" smtClean="0"/>
          </a:p>
        </p:txBody>
      </p:sp>
      <p:sp>
        <p:nvSpPr>
          <p:cNvPr id="1361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A0B6B1F-5D05-459D-BF83-E9000911AFC9}" type="slidenum">
              <a:rPr lang="en-US"/>
              <a:pPr/>
              <a:t>64</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p:spPr>
      </p:sp>
      <p:sp>
        <p:nvSpPr>
          <p:cNvPr id="80899" name="Notes Placeholder 2"/>
          <p:cNvSpPr>
            <a:spLocks noGrp="1"/>
          </p:cNvSpPr>
          <p:nvPr>
            <p:ph type="body" idx="1"/>
          </p:nvPr>
        </p:nvSpPr>
        <p:spPr bwMode="auto">
          <a:noFill/>
        </p:spPr>
        <p:txBody>
          <a:bodyPr/>
          <a:lstStyle/>
          <a:p>
            <a:pPr>
              <a:spcBef>
                <a:spcPct val="0"/>
              </a:spcBef>
            </a:pPr>
            <a:endParaRPr lang="fa-IR" smtClean="0"/>
          </a:p>
        </p:txBody>
      </p:sp>
      <p:sp>
        <p:nvSpPr>
          <p:cNvPr id="809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5D494CD-F5EA-489F-AB59-BCD6C6183A21}" type="slidenum">
              <a:rPr lang="en-US"/>
              <a:pPr/>
              <a:t>10</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noFill/>
          <a:ln>
            <a:solidFill>
              <a:srgbClr val="000000"/>
            </a:solidFill>
            <a:miter lim="800000"/>
            <a:headEnd/>
            <a:tailEnd/>
          </a:ln>
        </p:spPr>
      </p:sp>
      <p:sp>
        <p:nvSpPr>
          <p:cNvPr id="81923" name="Notes Placeholder 2"/>
          <p:cNvSpPr>
            <a:spLocks noGrp="1"/>
          </p:cNvSpPr>
          <p:nvPr>
            <p:ph type="body" idx="1"/>
          </p:nvPr>
        </p:nvSpPr>
        <p:spPr bwMode="auto">
          <a:noFill/>
        </p:spPr>
        <p:txBody>
          <a:bodyPr/>
          <a:lstStyle/>
          <a:p>
            <a:pPr>
              <a:spcBef>
                <a:spcPct val="0"/>
              </a:spcBef>
            </a:pPr>
            <a:endParaRPr lang="fa-IR" smtClean="0"/>
          </a:p>
        </p:txBody>
      </p:sp>
      <p:sp>
        <p:nvSpPr>
          <p:cNvPr id="819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0D60CCD-8A18-48F2-A60D-7F126E8049B7}" type="slidenum">
              <a:rPr lang="en-US"/>
              <a:pPr/>
              <a:t>11</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noFill/>
          <a:ln>
            <a:solidFill>
              <a:srgbClr val="000000"/>
            </a:solidFill>
            <a:miter lim="800000"/>
            <a:headEnd/>
            <a:tailEnd/>
          </a:ln>
        </p:spPr>
      </p:sp>
      <p:sp>
        <p:nvSpPr>
          <p:cNvPr id="82947" name="Notes Placeholder 2"/>
          <p:cNvSpPr>
            <a:spLocks noGrp="1"/>
          </p:cNvSpPr>
          <p:nvPr>
            <p:ph type="body" idx="1"/>
          </p:nvPr>
        </p:nvSpPr>
        <p:spPr bwMode="auto">
          <a:noFill/>
        </p:spPr>
        <p:txBody>
          <a:bodyPr/>
          <a:lstStyle/>
          <a:p>
            <a:pPr>
              <a:spcBef>
                <a:spcPct val="0"/>
              </a:spcBef>
            </a:pPr>
            <a:endParaRPr lang="fa-IR" smtClean="0"/>
          </a:p>
        </p:txBody>
      </p:sp>
      <p:sp>
        <p:nvSpPr>
          <p:cNvPr id="829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BE02D36-D74E-4ED4-8669-E54A6B6FEA82}" type="slidenum">
              <a:rPr lang="en-US"/>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fontAlgn="auto">
              <a:spcBef>
                <a:spcPts val="0"/>
              </a:spcBef>
              <a:spcAft>
                <a:spcPts val="0"/>
              </a:spcAft>
              <a:defRPr/>
            </a:pPr>
            <a:endParaRPr lang="en-US"/>
          </a:p>
        </p:txBody>
      </p:sp>
      <p:sp>
        <p:nvSpPr>
          <p:cNvPr id="5" name="Rectangle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fontAlgn="auto">
              <a:spcBef>
                <a:spcPts val="0"/>
              </a:spcBef>
              <a:spcAft>
                <a:spcPts val="0"/>
              </a:spcAft>
              <a:defRPr/>
            </a:pPr>
            <a:endParaRPr lang="en-US"/>
          </a:p>
        </p:txBody>
      </p:sp>
      <p:sp>
        <p:nvSpPr>
          <p:cNvPr id="6" name="Rectangle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fontAlgn="auto">
              <a:spcBef>
                <a:spcPts val="0"/>
              </a:spcBef>
              <a:spcAft>
                <a:spcPts val="0"/>
              </a:spcAft>
              <a:defRPr/>
            </a:pPr>
            <a:endParaRPr lang="en-US"/>
          </a:p>
        </p:txBody>
      </p:sp>
      <p:sp>
        <p:nvSpPr>
          <p:cNvPr id="7" name="Rectangle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fontAlgn="auto">
              <a:spcBef>
                <a:spcPts val="0"/>
              </a:spcBef>
              <a:spcAft>
                <a:spcPts val="0"/>
              </a:spcAft>
              <a:defRPr/>
            </a:pPr>
            <a:endParaRPr lang="en-US"/>
          </a:p>
        </p:txBody>
      </p:sp>
      <p:sp>
        <p:nvSpPr>
          <p:cNvPr id="10" name="Straight Connector 9"/>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algn="r" rtl="1" fontAlgn="auto">
              <a:spcBef>
                <a:spcPts val="0"/>
              </a:spcBef>
              <a:spcAft>
                <a:spcPts val="0"/>
              </a:spcAft>
              <a:defRPr/>
            </a:pPr>
            <a:endParaRPr lang="en-US">
              <a:latin typeface="+mn-lt"/>
              <a:cs typeface="+mn-cs"/>
            </a:endParaRPr>
          </a:p>
        </p:txBody>
      </p:sp>
      <p:sp>
        <p:nvSpPr>
          <p:cNvPr id="11" name="Straight Connector 10"/>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algn="r" rtl="1" fontAlgn="auto">
              <a:spcBef>
                <a:spcPts val="0"/>
              </a:spcBef>
              <a:spcAft>
                <a:spcPts val="0"/>
              </a:spcAft>
              <a:defRPr/>
            </a:pPr>
            <a:endParaRPr lang="en-US">
              <a:latin typeface="+mn-lt"/>
              <a:cs typeface="+mn-cs"/>
            </a:endParaRPr>
          </a:p>
        </p:txBody>
      </p:sp>
      <p:sp>
        <p:nvSpPr>
          <p:cNvPr id="12" name="Straight Connector 11"/>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algn="r" rtl="1" fontAlgn="auto">
              <a:spcBef>
                <a:spcPts val="0"/>
              </a:spcBef>
              <a:spcAft>
                <a:spcPts val="0"/>
              </a:spcAft>
              <a:defRPr/>
            </a:pPr>
            <a:endParaRPr lang="en-US">
              <a:latin typeface="+mn-lt"/>
              <a:cs typeface="+mn-cs"/>
            </a:endParaRPr>
          </a:p>
        </p:txBody>
      </p:sp>
      <p:sp>
        <p:nvSpPr>
          <p:cNvPr id="13" name="Straight Connector 12"/>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algn="r" rtl="1" fontAlgn="auto">
              <a:spcBef>
                <a:spcPts val="0"/>
              </a:spcBef>
              <a:spcAft>
                <a:spcPts val="0"/>
              </a:spcAft>
              <a:defRPr/>
            </a:pPr>
            <a:endParaRPr lang="en-US">
              <a:latin typeface="+mn-lt"/>
              <a:cs typeface="+mn-cs"/>
            </a:endParaRPr>
          </a:p>
        </p:txBody>
      </p:sp>
      <p:sp>
        <p:nvSpPr>
          <p:cNvPr id="14" name="Straight Connector 13"/>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algn="r" rtl="1" fontAlgn="auto">
              <a:spcBef>
                <a:spcPts val="0"/>
              </a:spcBef>
              <a:spcAft>
                <a:spcPts val="0"/>
              </a:spcAft>
              <a:defRPr/>
            </a:pPr>
            <a:endParaRPr lang="en-US">
              <a:latin typeface="+mn-lt"/>
              <a:cs typeface="+mn-cs"/>
            </a:endParaRPr>
          </a:p>
        </p:txBody>
      </p:sp>
      <p:sp>
        <p:nvSpPr>
          <p:cNvPr id="15" name="Straight Connector 14"/>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lgn="r" rtl="1" fontAlgn="auto">
              <a:spcBef>
                <a:spcPts val="0"/>
              </a:spcBef>
              <a:spcAft>
                <a:spcPts val="0"/>
              </a:spcAft>
              <a:defRPr/>
            </a:pPr>
            <a:endParaRPr lang="en-US">
              <a:latin typeface="+mn-lt"/>
              <a:cs typeface="+mn-cs"/>
            </a:endParaRPr>
          </a:p>
        </p:txBody>
      </p:sp>
      <p:sp>
        <p:nvSpPr>
          <p:cNvPr id="16" name="Rectangle 15"/>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fontAlgn="auto">
              <a:spcBef>
                <a:spcPts val="0"/>
              </a:spcBef>
              <a:spcAft>
                <a:spcPts val="0"/>
              </a:spcAft>
              <a:defRPr/>
            </a:pPr>
            <a:endParaRPr lang="en-US" dirty="0"/>
          </a:p>
        </p:txBody>
      </p:sp>
      <p:sp>
        <p:nvSpPr>
          <p:cNvPr id="17" name="Oval 16"/>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fontAlgn="auto">
              <a:spcBef>
                <a:spcPts val="0"/>
              </a:spcBef>
              <a:spcAft>
                <a:spcPts val="0"/>
              </a:spcAft>
              <a:defRPr/>
            </a:pPr>
            <a:endParaRPr lang="en-US" dirty="0"/>
          </a:p>
        </p:txBody>
      </p:sp>
      <p:sp>
        <p:nvSpPr>
          <p:cNvPr id="18" name="Oval 17"/>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fontAlgn="auto">
              <a:spcBef>
                <a:spcPts val="0"/>
              </a:spcBef>
              <a:spcAft>
                <a:spcPts val="0"/>
              </a:spcAft>
              <a:defRPr/>
            </a:pPr>
            <a:endParaRPr lang="en-US" dirty="0"/>
          </a:p>
        </p:txBody>
      </p:sp>
      <p:sp>
        <p:nvSpPr>
          <p:cNvPr id="19" name="Oval 18"/>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fontAlgn="auto">
              <a:spcBef>
                <a:spcPts val="0"/>
              </a:spcBef>
              <a:spcAft>
                <a:spcPts val="0"/>
              </a:spcAft>
              <a:defRPr/>
            </a:pPr>
            <a:endParaRPr lang="en-US" dirty="0"/>
          </a:p>
        </p:txBody>
      </p:sp>
      <p:sp>
        <p:nvSpPr>
          <p:cNvPr id="20" name="Oval 19"/>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fontAlgn="auto">
              <a:spcBef>
                <a:spcPts val="0"/>
              </a:spcBef>
              <a:spcAft>
                <a:spcPts val="0"/>
              </a:spcAft>
              <a:defRPr/>
            </a:pPr>
            <a:endParaRPr lang="en-US" dirty="0"/>
          </a:p>
        </p:txBody>
      </p:sp>
      <p:sp>
        <p:nvSpPr>
          <p:cNvPr id="21" name="Oval 20"/>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fontAlgn="auto">
              <a:spcBef>
                <a:spcPts val="0"/>
              </a:spcBef>
              <a:spcAft>
                <a:spcPts val="0"/>
              </a:spcAft>
              <a:defRPr/>
            </a:pPr>
            <a:endParaRPr lang="en-US" dirty="0"/>
          </a:p>
        </p:txBody>
      </p:sp>
      <p:sp>
        <p:nvSpPr>
          <p:cNvPr id="8" name="Title 7"/>
          <p:cNvSpPr>
            <a:spLocks noGrp="1"/>
          </p:cNvSpPr>
          <p:nvPr>
            <p:ph type="ctrTitle"/>
          </p:nvPr>
        </p:nvSpPr>
        <p:spPr>
          <a:xfrm>
            <a:off x="2286000" y="3124200"/>
            <a:ext cx="6172200" cy="1894362"/>
          </a:xfrm>
        </p:spPr>
        <p:txBody>
          <a:bodyPr/>
          <a:lstStyle>
            <a:lvl1pPr>
              <a:defRPr b="1"/>
            </a:lvl1pPr>
          </a:lstStyle>
          <a:p>
            <a:r>
              <a:rPr lang="en-US" smtClean="0"/>
              <a:t>Click to edit Master title style</a:t>
            </a:r>
            <a:endParaRPr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22" name="Date Placeholder 27"/>
          <p:cNvSpPr>
            <a:spLocks noGrp="1"/>
          </p:cNvSpPr>
          <p:nvPr>
            <p:ph type="dt" sz="half" idx="10"/>
          </p:nvPr>
        </p:nvSpPr>
        <p:spPr bwMode="auto">
          <a:xfrm rot="5400000">
            <a:off x="7764463" y="1174750"/>
            <a:ext cx="2286000" cy="381000"/>
          </a:xfrm>
        </p:spPr>
        <p:txBody>
          <a:bodyPr/>
          <a:lstStyle>
            <a:lvl1pPr>
              <a:defRPr/>
            </a:lvl1pPr>
          </a:lstStyle>
          <a:p>
            <a:pPr>
              <a:defRPr/>
            </a:pPr>
            <a:fld id="{AA1C3D45-04A6-460C-9F1E-C7804B995970}" type="datetimeFigureOut">
              <a:rPr lang="fa-IR"/>
              <a:pPr>
                <a:defRPr/>
              </a:pPr>
              <a:t>1434/12/25</a:t>
            </a:fld>
            <a:endParaRPr lang="fa-IR"/>
          </a:p>
        </p:txBody>
      </p:sp>
      <p:sp>
        <p:nvSpPr>
          <p:cNvPr id="23" name="Footer Placeholder 16"/>
          <p:cNvSpPr>
            <a:spLocks noGrp="1"/>
          </p:cNvSpPr>
          <p:nvPr>
            <p:ph type="ftr" sz="quarter" idx="11"/>
          </p:nvPr>
        </p:nvSpPr>
        <p:spPr bwMode="auto">
          <a:xfrm rot="5400000">
            <a:off x="7077076" y="4181475"/>
            <a:ext cx="3657600" cy="384175"/>
          </a:xfrm>
        </p:spPr>
        <p:txBody>
          <a:bodyPr/>
          <a:lstStyle>
            <a:lvl1pPr>
              <a:defRPr/>
            </a:lvl1pPr>
          </a:lstStyle>
          <a:p>
            <a:pPr>
              <a:defRPr/>
            </a:pPr>
            <a:endParaRPr lang="fa-IR"/>
          </a:p>
        </p:txBody>
      </p:sp>
      <p:sp>
        <p:nvSpPr>
          <p:cNvPr id="24" name="Slide Number Placeholder 28"/>
          <p:cNvSpPr>
            <a:spLocks noGrp="1"/>
          </p:cNvSpPr>
          <p:nvPr>
            <p:ph type="sldNum" sz="quarter" idx="12"/>
          </p:nvPr>
        </p:nvSpPr>
        <p:spPr bwMode="auto">
          <a:xfrm>
            <a:off x="1325563" y="4929188"/>
            <a:ext cx="609600" cy="517525"/>
          </a:xfrm>
        </p:spPr>
        <p:txBody>
          <a:bodyPr/>
          <a:lstStyle>
            <a:lvl1pPr>
              <a:defRPr/>
            </a:lvl1pPr>
          </a:lstStyle>
          <a:p>
            <a:pPr>
              <a:defRPr/>
            </a:pPr>
            <a:fld id="{737038AD-1748-4CCA-9370-317CF53F3545}" type="slidenum">
              <a:rPr lang="fa-IR"/>
              <a:pPr>
                <a:defRPr/>
              </a:pPr>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3E793E84-AE8C-4242-92E0-5AE63F88FE7C}" type="datetimeFigureOut">
              <a:rPr lang="fa-IR"/>
              <a:pPr>
                <a:defRPr/>
              </a:pPr>
              <a:t>1434/12/25</a:t>
            </a:fld>
            <a:endParaRPr lang="fa-IR"/>
          </a:p>
        </p:txBody>
      </p:sp>
      <p:sp>
        <p:nvSpPr>
          <p:cNvPr id="5" name="Footer Placeholder 2"/>
          <p:cNvSpPr>
            <a:spLocks noGrp="1"/>
          </p:cNvSpPr>
          <p:nvPr>
            <p:ph type="ftr" sz="quarter" idx="11"/>
          </p:nvPr>
        </p:nvSpPr>
        <p:spPr/>
        <p:txBody>
          <a:bodyPr/>
          <a:lstStyle>
            <a:lvl1pPr>
              <a:defRPr/>
            </a:lvl1pPr>
          </a:lstStyle>
          <a:p>
            <a:pPr>
              <a:defRPr/>
            </a:pPr>
            <a:endParaRPr lang="fa-IR"/>
          </a:p>
        </p:txBody>
      </p:sp>
      <p:sp>
        <p:nvSpPr>
          <p:cNvPr id="6" name="Slide Number Placeholder 22"/>
          <p:cNvSpPr>
            <a:spLocks noGrp="1"/>
          </p:cNvSpPr>
          <p:nvPr>
            <p:ph type="sldNum" sz="quarter" idx="12"/>
          </p:nvPr>
        </p:nvSpPr>
        <p:spPr/>
        <p:txBody>
          <a:bodyPr/>
          <a:lstStyle>
            <a:lvl1pPr>
              <a:defRPr/>
            </a:lvl1pPr>
          </a:lstStyle>
          <a:p>
            <a:pPr>
              <a:defRPr/>
            </a:pPr>
            <a:fld id="{4AAF0B37-419D-4974-BF9F-428E3AA65A62}" type="slidenum">
              <a:rPr lang="fa-IR"/>
              <a:pPr>
                <a:defRPr/>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D306023F-4234-4450-AB1F-F1513E8BBEDE}" type="datetimeFigureOut">
              <a:rPr lang="fa-IR"/>
              <a:pPr>
                <a:defRPr/>
              </a:pPr>
              <a:t>1434/12/25</a:t>
            </a:fld>
            <a:endParaRPr lang="fa-IR"/>
          </a:p>
        </p:txBody>
      </p:sp>
      <p:sp>
        <p:nvSpPr>
          <p:cNvPr id="5" name="Footer Placeholder 2"/>
          <p:cNvSpPr>
            <a:spLocks noGrp="1"/>
          </p:cNvSpPr>
          <p:nvPr>
            <p:ph type="ftr" sz="quarter" idx="11"/>
          </p:nvPr>
        </p:nvSpPr>
        <p:spPr/>
        <p:txBody>
          <a:bodyPr/>
          <a:lstStyle>
            <a:lvl1pPr>
              <a:defRPr/>
            </a:lvl1pPr>
          </a:lstStyle>
          <a:p>
            <a:pPr>
              <a:defRPr/>
            </a:pPr>
            <a:endParaRPr lang="fa-IR"/>
          </a:p>
        </p:txBody>
      </p:sp>
      <p:sp>
        <p:nvSpPr>
          <p:cNvPr id="6" name="Slide Number Placeholder 22"/>
          <p:cNvSpPr>
            <a:spLocks noGrp="1"/>
          </p:cNvSpPr>
          <p:nvPr>
            <p:ph type="sldNum" sz="quarter" idx="12"/>
          </p:nvPr>
        </p:nvSpPr>
        <p:spPr/>
        <p:txBody>
          <a:bodyPr/>
          <a:lstStyle>
            <a:lvl1pPr>
              <a:defRPr/>
            </a:lvl1pPr>
          </a:lstStyle>
          <a:p>
            <a:pPr>
              <a:defRPr/>
            </a:pPr>
            <a:fld id="{4BDE9760-3C11-42F6-AC8A-FBF3BAB599DE}" type="slidenum">
              <a:rPr lang="fa-IR"/>
              <a:pPr>
                <a:defRPr/>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457200" y="1600200"/>
            <a:ext cx="7467600" cy="487375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6"/>
          <p:cNvSpPr>
            <a:spLocks noGrp="1"/>
          </p:cNvSpPr>
          <p:nvPr>
            <p:ph type="dt" sz="half" idx="10"/>
          </p:nvPr>
        </p:nvSpPr>
        <p:spPr/>
        <p:txBody>
          <a:bodyPr rtlCol="0"/>
          <a:lstStyle>
            <a:lvl1pPr>
              <a:defRPr/>
            </a:lvl1pPr>
          </a:lstStyle>
          <a:p>
            <a:pPr>
              <a:defRPr/>
            </a:pPr>
            <a:fld id="{D5DF0637-970F-42B2-842D-6ED40DAD3614}" type="datetimeFigureOut">
              <a:rPr lang="fa-IR"/>
              <a:pPr>
                <a:defRPr/>
              </a:pPr>
              <a:t>1434/12/25</a:t>
            </a:fld>
            <a:endParaRPr lang="fa-IR"/>
          </a:p>
        </p:txBody>
      </p:sp>
      <p:sp>
        <p:nvSpPr>
          <p:cNvPr id="5" name="Slide Number Placeholder 8"/>
          <p:cNvSpPr>
            <a:spLocks noGrp="1"/>
          </p:cNvSpPr>
          <p:nvPr>
            <p:ph type="sldNum" sz="quarter" idx="11"/>
          </p:nvPr>
        </p:nvSpPr>
        <p:spPr/>
        <p:txBody>
          <a:bodyPr rtlCol="0"/>
          <a:lstStyle>
            <a:lvl1pPr>
              <a:defRPr/>
            </a:lvl1pPr>
          </a:lstStyle>
          <a:p>
            <a:pPr>
              <a:defRPr/>
            </a:pPr>
            <a:fld id="{5A78572A-D5FB-43E2-A14B-E7F3B25A2FDA}" type="slidenum">
              <a:rPr lang="fa-IR"/>
              <a:pPr>
                <a:defRPr/>
              </a:pPr>
              <a:t>‹#›</a:t>
            </a:fld>
            <a:endParaRPr lang="fa-IR"/>
          </a:p>
        </p:txBody>
      </p:sp>
      <p:sp>
        <p:nvSpPr>
          <p:cNvPr id="6" name="Footer Placeholder 9"/>
          <p:cNvSpPr>
            <a:spLocks noGrp="1"/>
          </p:cNvSpPr>
          <p:nvPr>
            <p:ph type="ftr" sz="quarter" idx="12"/>
          </p:nvPr>
        </p:nvSpPr>
        <p:spPr/>
        <p:txBody>
          <a:bodyPr rtlCol="0"/>
          <a:lstStyle>
            <a:lvl1pPr>
              <a:defRPr/>
            </a:lvl1pPr>
          </a:lstStyle>
          <a:p>
            <a:pPr>
              <a:defRPr/>
            </a:pPr>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fontAlgn="auto">
              <a:spcBef>
                <a:spcPts val="0"/>
              </a:spcBef>
              <a:spcAft>
                <a:spcPts val="0"/>
              </a:spcAft>
              <a:defRPr/>
            </a:pPr>
            <a:endParaRPr lang="en-US"/>
          </a:p>
        </p:txBody>
      </p:sp>
      <p:sp>
        <p:nvSpPr>
          <p:cNvPr id="5" name="Rectangle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fontAlgn="auto">
              <a:spcBef>
                <a:spcPts val="0"/>
              </a:spcBef>
              <a:spcAft>
                <a:spcPts val="0"/>
              </a:spcAft>
              <a:defRPr/>
            </a:pPr>
            <a:endParaRPr lang="en-US"/>
          </a:p>
        </p:txBody>
      </p:sp>
      <p:sp>
        <p:nvSpPr>
          <p:cNvPr id="6" name="Rectangle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fontAlgn="auto">
              <a:spcBef>
                <a:spcPts val="0"/>
              </a:spcBef>
              <a:spcAft>
                <a:spcPts val="0"/>
              </a:spcAft>
              <a:defRPr/>
            </a:pPr>
            <a:endParaRPr lang="en-US"/>
          </a:p>
        </p:txBody>
      </p:sp>
      <p:sp>
        <p:nvSpPr>
          <p:cNvPr id="7" name="Rectangle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fontAlgn="auto">
              <a:spcBef>
                <a:spcPts val="0"/>
              </a:spcBef>
              <a:spcAft>
                <a:spcPts val="0"/>
              </a:spcAft>
              <a:defRPr/>
            </a:pPr>
            <a:endParaRPr lang="en-US"/>
          </a:p>
        </p:txBody>
      </p:sp>
      <p:sp>
        <p:nvSpPr>
          <p:cNvPr id="8" name="Straight Connector 7"/>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algn="r" rtl="1" fontAlgn="auto">
              <a:spcBef>
                <a:spcPts val="0"/>
              </a:spcBef>
              <a:spcAft>
                <a:spcPts val="0"/>
              </a:spcAft>
              <a:defRPr/>
            </a:pPr>
            <a:endParaRPr lang="en-US">
              <a:latin typeface="+mn-lt"/>
              <a:cs typeface="+mn-cs"/>
            </a:endParaRPr>
          </a:p>
        </p:txBody>
      </p:sp>
      <p:sp>
        <p:nvSpPr>
          <p:cNvPr id="9" name="Straight Connector 8"/>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algn="r" rtl="1" fontAlgn="auto">
              <a:spcBef>
                <a:spcPts val="0"/>
              </a:spcBef>
              <a:spcAft>
                <a:spcPts val="0"/>
              </a:spcAft>
              <a:defRPr/>
            </a:pPr>
            <a:endParaRPr lang="en-US">
              <a:latin typeface="+mn-lt"/>
              <a:cs typeface="+mn-cs"/>
            </a:endParaRPr>
          </a:p>
        </p:txBody>
      </p:sp>
      <p:sp>
        <p:nvSpPr>
          <p:cNvPr id="10" name="Straight Connector 9"/>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algn="r" rtl="1" fontAlgn="auto">
              <a:spcBef>
                <a:spcPts val="0"/>
              </a:spcBef>
              <a:spcAft>
                <a:spcPts val="0"/>
              </a:spcAft>
              <a:defRPr/>
            </a:pPr>
            <a:endParaRPr lang="en-US">
              <a:latin typeface="+mn-lt"/>
              <a:cs typeface="+mn-cs"/>
            </a:endParaRPr>
          </a:p>
        </p:txBody>
      </p:sp>
      <p:sp>
        <p:nvSpPr>
          <p:cNvPr id="11" name="Straight Connector 10"/>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algn="r" rtl="1" fontAlgn="auto">
              <a:spcBef>
                <a:spcPts val="0"/>
              </a:spcBef>
              <a:spcAft>
                <a:spcPts val="0"/>
              </a:spcAft>
              <a:defRPr/>
            </a:pPr>
            <a:endParaRPr lang="en-US">
              <a:latin typeface="+mn-lt"/>
              <a:cs typeface="+mn-cs"/>
            </a:endParaRPr>
          </a:p>
        </p:txBody>
      </p:sp>
      <p:sp>
        <p:nvSpPr>
          <p:cNvPr id="12" name="Straight Connector 11"/>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algn="r" rtl="1" fontAlgn="auto">
              <a:spcBef>
                <a:spcPts val="0"/>
              </a:spcBef>
              <a:spcAft>
                <a:spcPts val="0"/>
              </a:spcAft>
              <a:defRPr/>
            </a:pPr>
            <a:endParaRPr lang="en-US">
              <a:latin typeface="+mn-lt"/>
              <a:cs typeface="+mn-cs"/>
            </a:endParaRPr>
          </a:p>
        </p:txBody>
      </p:sp>
      <p:sp>
        <p:nvSpPr>
          <p:cNvPr id="13" name="Rectangle 12"/>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fontAlgn="auto">
              <a:spcBef>
                <a:spcPts val="0"/>
              </a:spcBef>
              <a:spcAft>
                <a:spcPts val="0"/>
              </a:spcAft>
              <a:defRPr/>
            </a:pPr>
            <a:endParaRPr lang="en-US" dirty="0"/>
          </a:p>
        </p:txBody>
      </p:sp>
      <p:sp>
        <p:nvSpPr>
          <p:cNvPr id="14" name="Oval 13"/>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fontAlgn="auto">
              <a:spcBef>
                <a:spcPts val="0"/>
              </a:spcBef>
              <a:spcAft>
                <a:spcPts val="0"/>
              </a:spcAft>
              <a:defRPr/>
            </a:pPr>
            <a:endParaRPr lang="en-US" dirty="0"/>
          </a:p>
        </p:txBody>
      </p:sp>
      <p:sp>
        <p:nvSpPr>
          <p:cNvPr id="15" name="Oval 14"/>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fontAlgn="auto">
              <a:spcBef>
                <a:spcPts val="0"/>
              </a:spcBef>
              <a:spcAft>
                <a:spcPts val="0"/>
              </a:spcAft>
              <a:defRPr/>
            </a:pPr>
            <a:endParaRPr lang="en-US" dirty="0"/>
          </a:p>
        </p:txBody>
      </p:sp>
      <p:sp>
        <p:nvSpPr>
          <p:cNvPr id="16" name="Oval 15"/>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fontAlgn="auto">
              <a:spcBef>
                <a:spcPts val="0"/>
              </a:spcBef>
              <a:spcAft>
                <a:spcPts val="0"/>
              </a:spcAft>
              <a:defRPr/>
            </a:pPr>
            <a:endParaRPr lang="en-US" dirty="0"/>
          </a:p>
        </p:txBody>
      </p:sp>
      <p:sp>
        <p:nvSpPr>
          <p:cNvPr id="17" name="Oval 16"/>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fontAlgn="auto">
              <a:spcBef>
                <a:spcPts val="0"/>
              </a:spcBef>
              <a:spcAft>
                <a:spcPts val="0"/>
              </a:spcAft>
              <a:defRPr/>
            </a:pPr>
            <a:endParaRPr lang="en-US" dirty="0"/>
          </a:p>
        </p:txBody>
      </p:sp>
      <p:sp>
        <p:nvSpPr>
          <p:cNvPr id="18" name="Oval 17"/>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fontAlgn="auto">
              <a:spcBef>
                <a:spcPts val="0"/>
              </a:spcBef>
              <a:spcAft>
                <a:spcPts val="0"/>
              </a:spcAft>
              <a:defRPr/>
            </a:pPr>
            <a:endParaRPr lang="en-US" dirty="0"/>
          </a:p>
        </p:txBody>
      </p:sp>
      <p:sp>
        <p:nvSpPr>
          <p:cNvPr id="19" name="Straight Connector 18"/>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lgn="r" rtl="1"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lang="en-US" smtClean="0"/>
              <a:t>Click to edit Master title style</a:t>
            </a:r>
            <a:endParaRPr lang="en-US"/>
          </a:p>
        </p:txBody>
      </p:sp>
      <p:sp>
        <p:nvSpPr>
          <p:cNvPr id="3" name="Text Placeholder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0" name="Date Placeholder 3"/>
          <p:cNvSpPr>
            <a:spLocks noGrp="1"/>
          </p:cNvSpPr>
          <p:nvPr>
            <p:ph type="dt" sz="half" idx="10"/>
          </p:nvPr>
        </p:nvSpPr>
        <p:spPr bwMode="auto">
          <a:xfrm rot="5400000">
            <a:off x="7762875" y="1169988"/>
            <a:ext cx="2286000" cy="381000"/>
          </a:xfrm>
        </p:spPr>
        <p:txBody>
          <a:bodyPr/>
          <a:lstStyle>
            <a:lvl1pPr>
              <a:defRPr/>
            </a:lvl1pPr>
          </a:lstStyle>
          <a:p>
            <a:pPr>
              <a:defRPr/>
            </a:pPr>
            <a:fld id="{1E429216-B230-4BE6-9A46-3BC67C2BF3A2}" type="datetimeFigureOut">
              <a:rPr lang="fa-IR"/>
              <a:pPr>
                <a:defRPr/>
              </a:pPr>
              <a:t>1434/12/25</a:t>
            </a:fld>
            <a:endParaRPr lang="fa-IR"/>
          </a:p>
        </p:txBody>
      </p:sp>
      <p:sp>
        <p:nvSpPr>
          <p:cNvPr id="21" name="Footer Placeholder 4"/>
          <p:cNvSpPr>
            <a:spLocks noGrp="1"/>
          </p:cNvSpPr>
          <p:nvPr>
            <p:ph type="ftr" sz="quarter" idx="11"/>
          </p:nvPr>
        </p:nvSpPr>
        <p:spPr bwMode="auto">
          <a:xfrm rot="5400000">
            <a:off x="7077076" y="4178300"/>
            <a:ext cx="3657600" cy="384175"/>
          </a:xfrm>
        </p:spPr>
        <p:txBody>
          <a:bodyPr/>
          <a:lstStyle>
            <a:lvl1pPr>
              <a:defRPr/>
            </a:lvl1pPr>
          </a:lstStyle>
          <a:p>
            <a:pPr>
              <a:defRPr/>
            </a:pPr>
            <a:endParaRPr lang="fa-IR"/>
          </a:p>
        </p:txBody>
      </p:sp>
      <p:sp>
        <p:nvSpPr>
          <p:cNvPr id="22" name="Slide Number Placeholder 5"/>
          <p:cNvSpPr>
            <a:spLocks noGrp="1"/>
          </p:cNvSpPr>
          <p:nvPr>
            <p:ph type="sldNum" sz="quarter" idx="12"/>
          </p:nvPr>
        </p:nvSpPr>
        <p:spPr bwMode="auto">
          <a:xfrm>
            <a:off x="1339850" y="4929188"/>
            <a:ext cx="609600" cy="517525"/>
          </a:xfrm>
        </p:spPr>
        <p:txBody>
          <a:bodyPr/>
          <a:lstStyle>
            <a:lvl1pPr>
              <a:defRPr/>
            </a:lvl1pPr>
          </a:lstStyle>
          <a:p>
            <a:pPr>
              <a:defRPr/>
            </a:pPr>
            <a:fld id="{90FC2F16-6011-4A2F-A68C-75F4DBEC54F8}" type="slidenum">
              <a:rPr lang="fa-IR"/>
              <a:pPr>
                <a:defRPr/>
              </a:pPr>
              <a:t>‹#›</a:t>
            </a:fld>
            <a:endParaRPr lang="fa-I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457200" y="1600200"/>
            <a:ext cx="3657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270248" y="1600200"/>
            <a:ext cx="3657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9B501EE4-36B2-40E3-945C-02D5D1049E41}" type="datetimeFigureOut">
              <a:rPr lang="fa-IR"/>
              <a:pPr>
                <a:defRPr/>
              </a:pPr>
              <a:t>1434/12/25</a:t>
            </a:fld>
            <a:endParaRPr lang="fa-IR"/>
          </a:p>
        </p:txBody>
      </p:sp>
      <p:sp>
        <p:nvSpPr>
          <p:cNvPr id="6" name="Footer Placeholder 2"/>
          <p:cNvSpPr>
            <a:spLocks noGrp="1"/>
          </p:cNvSpPr>
          <p:nvPr>
            <p:ph type="ftr" sz="quarter" idx="11"/>
          </p:nvPr>
        </p:nvSpPr>
        <p:spPr/>
        <p:txBody>
          <a:bodyPr/>
          <a:lstStyle>
            <a:lvl1pPr>
              <a:defRPr/>
            </a:lvl1pPr>
          </a:lstStyle>
          <a:p>
            <a:pPr>
              <a:defRPr/>
            </a:pPr>
            <a:endParaRPr lang="fa-IR"/>
          </a:p>
        </p:txBody>
      </p:sp>
      <p:sp>
        <p:nvSpPr>
          <p:cNvPr id="7" name="Slide Number Placeholder 22"/>
          <p:cNvSpPr>
            <a:spLocks noGrp="1"/>
          </p:cNvSpPr>
          <p:nvPr>
            <p:ph type="sldNum" sz="quarter" idx="12"/>
          </p:nvPr>
        </p:nvSpPr>
        <p:spPr/>
        <p:txBody>
          <a:bodyPr/>
          <a:lstStyle>
            <a:lvl1pPr>
              <a:defRPr/>
            </a:lvl1pPr>
          </a:lstStyle>
          <a:p>
            <a:pPr>
              <a:defRPr/>
            </a:pPr>
            <a:fld id="{97B35D73-4075-4032-BB91-DCF071AA18BF}" type="slidenum">
              <a:rPr lang="fa-IR"/>
              <a:pPr>
                <a:defRPr/>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457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37197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smtClean="0"/>
              <a:t>Click to edit Master text styles</a:t>
            </a:r>
          </a:p>
        </p:txBody>
      </p:sp>
      <p:sp>
        <p:nvSpPr>
          <p:cNvPr id="7" name="Date Placeholder 13"/>
          <p:cNvSpPr>
            <a:spLocks noGrp="1"/>
          </p:cNvSpPr>
          <p:nvPr>
            <p:ph type="dt" sz="half" idx="10"/>
          </p:nvPr>
        </p:nvSpPr>
        <p:spPr/>
        <p:txBody>
          <a:bodyPr/>
          <a:lstStyle>
            <a:lvl1pPr>
              <a:defRPr/>
            </a:lvl1pPr>
          </a:lstStyle>
          <a:p>
            <a:pPr>
              <a:defRPr/>
            </a:pPr>
            <a:fld id="{E0CB306D-3F1A-4494-A47F-4DFAA8C76FD6}" type="datetimeFigureOut">
              <a:rPr lang="fa-IR"/>
              <a:pPr>
                <a:defRPr/>
              </a:pPr>
              <a:t>1434/12/25</a:t>
            </a:fld>
            <a:endParaRPr lang="fa-IR"/>
          </a:p>
        </p:txBody>
      </p:sp>
      <p:sp>
        <p:nvSpPr>
          <p:cNvPr id="8" name="Footer Placeholder 2"/>
          <p:cNvSpPr>
            <a:spLocks noGrp="1"/>
          </p:cNvSpPr>
          <p:nvPr>
            <p:ph type="ftr" sz="quarter" idx="11"/>
          </p:nvPr>
        </p:nvSpPr>
        <p:spPr/>
        <p:txBody>
          <a:bodyPr/>
          <a:lstStyle>
            <a:lvl1pPr>
              <a:defRPr/>
            </a:lvl1pPr>
          </a:lstStyle>
          <a:p>
            <a:pPr>
              <a:defRPr/>
            </a:pPr>
            <a:endParaRPr lang="fa-IR"/>
          </a:p>
        </p:txBody>
      </p:sp>
      <p:sp>
        <p:nvSpPr>
          <p:cNvPr id="9" name="Slide Number Placeholder 22"/>
          <p:cNvSpPr>
            <a:spLocks noGrp="1"/>
          </p:cNvSpPr>
          <p:nvPr>
            <p:ph type="sldNum" sz="quarter" idx="12"/>
          </p:nvPr>
        </p:nvSpPr>
        <p:spPr/>
        <p:txBody>
          <a:bodyPr/>
          <a:lstStyle>
            <a:lvl1pPr>
              <a:defRPr/>
            </a:lvl1pPr>
          </a:lstStyle>
          <a:p>
            <a:pPr>
              <a:defRPr/>
            </a:pPr>
            <a:fld id="{D13B530E-938C-468E-9591-C0F49363E2A1}" type="slidenum">
              <a:rPr lang="fa-IR"/>
              <a:pPr>
                <a:defRPr/>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5"/>
          <p:cNvSpPr>
            <a:spLocks noGrp="1"/>
          </p:cNvSpPr>
          <p:nvPr>
            <p:ph type="dt" sz="half" idx="10"/>
          </p:nvPr>
        </p:nvSpPr>
        <p:spPr/>
        <p:txBody>
          <a:bodyPr rtlCol="0"/>
          <a:lstStyle>
            <a:lvl1pPr>
              <a:defRPr/>
            </a:lvl1pPr>
          </a:lstStyle>
          <a:p>
            <a:pPr>
              <a:defRPr/>
            </a:pPr>
            <a:fld id="{97D58331-7D99-4C50-806D-4B75982267B4}" type="datetimeFigureOut">
              <a:rPr lang="fa-IR"/>
              <a:pPr>
                <a:defRPr/>
              </a:pPr>
              <a:t>1434/12/25</a:t>
            </a:fld>
            <a:endParaRPr lang="fa-IR"/>
          </a:p>
        </p:txBody>
      </p:sp>
      <p:sp>
        <p:nvSpPr>
          <p:cNvPr id="4" name="Slide Number Placeholder 6"/>
          <p:cNvSpPr>
            <a:spLocks noGrp="1"/>
          </p:cNvSpPr>
          <p:nvPr>
            <p:ph type="sldNum" sz="quarter" idx="11"/>
          </p:nvPr>
        </p:nvSpPr>
        <p:spPr/>
        <p:txBody>
          <a:bodyPr rtlCol="0"/>
          <a:lstStyle>
            <a:lvl1pPr>
              <a:defRPr/>
            </a:lvl1pPr>
          </a:lstStyle>
          <a:p>
            <a:pPr>
              <a:defRPr/>
            </a:pPr>
            <a:fld id="{81D4EAC8-E8FC-4626-B439-F2E09CF5C24B}" type="slidenum">
              <a:rPr lang="fa-IR"/>
              <a:pPr>
                <a:defRPr/>
              </a:pPr>
              <a:t>‹#›</a:t>
            </a:fld>
            <a:endParaRPr lang="fa-IR"/>
          </a:p>
        </p:txBody>
      </p:sp>
      <p:sp>
        <p:nvSpPr>
          <p:cNvPr id="5" name="Footer Placeholder 7"/>
          <p:cNvSpPr>
            <a:spLocks noGrp="1"/>
          </p:cNvSpPr>
          <p:nvPr>
            <p:ph type="ftr" sz="quarter" idx="12"/>
          </p:nvPr>
        </p:nvSpPr>
        <p:spPr/>
        <p:txBody>
          <a:bodyPr rtlCol="0"/>
          <a:lstStyle>
            <a:lvl1pPr>
              <a:defRPr/>
            </a:lvl1pPr>
          </a:lstStyle>
          <a:p>
            <a:pPr>
              <a:defRPr/>
            </a:pPr>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CE0F57EA-4ACB-4E13-A9FE-49AFD4B0AB99}" type="datetimeFigureOut">
              <a:rPr lang="fa-IR"/>
              <a:pPr>
                <a:defRPr/>
              </a:pPr>
              <a:t>1434/12/25</a:t>
            </a:fld>
            <a:endParaRPr lang="fa-IR"/>
          </a:p>
        </p:txBody>
      </p:sp>
      <p:sp>
        <p:nvSpPr>
          <p:cNvPr id="3" name="Footer Placeholder 2"/>
          <p:cNvSpPr>
            <a:spLocks noGrp="1"/>
          </p:cNvSpPr>
          <p:nvPr>
            <p:ph type="ftr" sz="quarter" idx="11"/>
          </p:nvPr>
        </p:nvSpPr>
        <p:spPr/>
        <p:txBody>
          <a:bodyPr/>
          <a:lstStyle>
            <a:lvl1pPr>
              <a:defRPr/>
            </a:lvl1pPr>
          </a:lstStyle>
          <a:p>
            <a:pPr>
              <a:defRPr/>
            </a:pPr>
            <a:endParaRPr lang="fa-IR"/>
          </a:p>
        </p:txBody>
      </p:sp>
      <p:sp>
        <p:nvSpPr>
          <p:cNvPr id="4" name="Slide Number Placeholder 22"/>
          <p:cNvSpPr>
            <a:spLocks noGrp="1"/>
          </p:cNvSpPr>
          <p:nvPr>
            <p:ph type="sldNum" sz="quarter" idx="12"/>
          </p:nvPr>
        </p:nvSpPr>
        <p:spPr/>
        <p:txBody>
          <a:bodyPr/>
          <a:lstStyle>
            <a:lvl1pPr>
              <a:defRPr/>
            </a:lvl1pPr>
          </a:lstStyle>
          <a:p>
            <a:pPr>
              <a:defRPr/>
            </a:pPr>
            <a:fld id="{59755D49-4441-42BE-94B4-613C4DE60F26}" type="slidenum">
              <a:rPr lang="fa-IR"/>
              <a:pPr>
                <a:defRPr/>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algn="r" rtl="1" fontAlgn="auto">
              <a:spcBef>
                <a:spcPts val="0"/>
              </a:spcBef>
              <a:spcAft>
                <a:spcPts val="0"/>
              </a:spcAft>
              <a:defRPr/>
            </a:pPr>
            <a:endParaRPr lang="en-US" dirty="0">
              <a:latin typeface="+mn-lt"/>
              <a:cs typeface="+mn-cs"/>
            </a:endParaRPr>
          </a:p>
        </p:txBody>
      </p:sp>
      <p:sp>
        <p:nvSpPr>
          <p:cNvPr id="6" name="Straight Connector 5"/>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lgn="r" rtl="1" fontAlgn="auto">
              <a:spcBef>
                <a:spcPts val="0"/>
              </a:spcBef>
              <a:spcAft>
                <a:spcPts val="0"/>
              </a:spcAft>
              <a:defRPr/>
            </a:pPr>
            <a:endParaRPr lang="en-US" dirty="0">
              <a:latin typeface="+mn-lt"/>
              <a:cs typeface="+mn-cs"/>
            </a:endParaRPr>
          </a:p>
        </p:txBody>
      </p:sp>
      <p:sp>
        <p:nvSpPr>
          <p:cNvPr id="7" name="Straight Connector 6"/>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algn="r" rtl="1" fontAlgn="auto">
              <a:spcBef>
                <a:spcPts val="0"/>
              </a:spcBef>
              <a:spcAft>
                <a:spcPts val="0"/>
              </a:spcAft>
              <a:defRPr/>
            </a:pPr>
            <a:endParaRPr lang="en-US" dirty="0">
              <a:latin typeface="+mn-lt"/>
              <a:cs typeface="+mn-cs"/>
            </a:endParaRPr>
          </a:p>
        </p:txBody>
      </p:sp>
      <p:sp>
        <p:nvSpPr>
          <p:cNvPr id="8" name="Straight Connector 7"/>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algn="r" rtl="1" fontAlgn="auto">
              <a:spcBef>
                <a:spcPts val="0"/>
              </a:spcBef>
              <a:spcAft>
                <a:spcPts val="0"/>
              </a:spcAft>
              <a:defRPr/>
            </a:pPr>
            <a:endParaRPr lang="en-US">
              <a:latin typeface="+mn-lt"/>
              <a:cs typeface="+mn-cs"/>
            </a:endParaRPr>
          </a:p>
        </p:txBody>
      </p:sp>
      <p:sp>
        <p:nvSpPr>
          <p:cNvPr id="9" name="Rectangle 8"/>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fontAlgn="auto">
              <a:spcBef>
                <a:spcPts val="0"/>
              </a:spcBef>
              <a:spcAft>
                <a:spcPts val="0"/>
              </a:spcAft>
              <a:defRPr/>
            </a:pPr>
            <a:endParaRPr lang="en-US"/>
          </a:p>
        </p:txBody>
      </p:sp>
      <p:sp>
        <p:nvSpPr>
          <p:cNvPr id="10" name="Straight Connector 9"/>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algn="r" rtl="1" fontAlgn="auto">
              <a:spcBef>
                <a:spcPts val="0"/>
              </a:spcBef>
              <a:spcAft>
                <a:spcPts val="0"/>
              </a:spcAft>
              <a:defRPr/>
            </a:pPr>
            <a:endParaRPr lang="en-US">
              <a:latin typeface="+mn-lt"/>
              <a:cs typeface="+mn-cs"/>
            </a:endParaRPr>
          </a:p>
        </p:txBody>
      </p:sp>
      <p:sp>
        <p:nvSpPr>
          <p:cNvPr id="11" name="Oval 10"/>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fontAlgn="auto">
              <a:spcBef>
                <a:spcPts val="0"/>
              </a:spcBef>
              <a:spcAft>
                <a:spcPts val="0"/>
              </a:spcAft>
              <a:defRPr/>
            </a:pPr>
            <a:endParaRPr lang="en-US" dirty="0"/>
          </a:p>
        </p:txBody>
      </p:sp>
      <p:sp>
        <p:nvSpPr>
          <p:cNvPr id="2" name="Title 1"/>
          <p:cNvSpPr>
            <a:spLocks noGrp="1"/>
          </p:cNvSpPr>
          <p:nvPr>
            <p:ph type="title"/>
          </p:nvPr>
        </p:nvSpPr>
        <p:spPr>
          <a:xfrm rot="5400000">
            <a:off x="3371850" y="3200400"/>
            <a:ext cx="6309360" cy="457200"/>
          </a:xfrm>
        </p:spPr>
        <p:txBody>
          <a:bodyPr/>
          <a:lstStyle>
            <a:lvl1pPr algn="l">
              <a:buNone/>
              <a:defRPr sz="2000" b="1" cap="small" baseline="0"/>
            </a:lvl1pPr>
          </a:lstStyle>
          <a:p>
            <a:r>
              <a:rPr lang="en-US" smtClean="0"/>
              <a:t>Click to edit Master title style</a:t>
            </a:r>
            <a:endParaRPr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8" name="Content Placeholder 17"/>
          <p:cNvSpPr>
            <a:spLocks noGrp="1"/>
          </p:cNvSpPr>
          <p:nvPr>
            <p:ph sz="quarter" idx="1"/>
          </p:nvPr>
        </p:nvSpPr>
        <p:spPr>
          <a:xfrm>
            <a:off x="304800" y="274320"/>
            <a:ext cx="5638800" cy="63276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Date Placeholder 20"/>
          <p:cNvSpPr>
            <a:spLocks noGrp="1"/>
          </p:cNvSpPr>
          <p:nvPr>
            <p:ph type="dt" sz="half" idx="10"/>
          </p:nvPr>
        </p:nvSpPr>
        <p:spPr/>
        <p:txBody>
          <a:bodyPr rtlCol="0"/>
          <a:lstStyle>
            <a:lvl1pPr>
              <a:defRPr/>
            </a:lvl1pPr>
          </a:lstStyle>
          <a:p>
            <a:pPr>
              <a:defRPr/>
            </a:pPr>
            <a:fld id="{4100F393-CDAB-4029-8553-D69639188DB0}" type="datetimeFigureOut">
              <a:rPr lang="fa-IR"/>
              <a:pPr>
                <a:defRPr/>
              </a:pPr>
              <a:t>1434/12/25</a:t>
            </a:fld>
            <a:endParaRPr lang="fa-IR"/>
          </a:p>
        </p:txBody>
      </p:sp>
      <p:sp>
        <p:nvSpPr>
          <p:cNvPr id="13" name="Slide Number Placeholder 21"/>
          <p:cNvSpPr>
            <a:spLocks noGrp="1"/>
          </p:cNvSpPr>
          <p:nvPr>
            <p:ph type="sldNum" sz="quarter" idx="11"/>
          </p:nvPr>
        </p:nvSpPr>
        <p:spPr/>
        <p:txBody>
          <a:bodyPr rtlCol="0"/>
          <a:lstStyle>
            <a:lvl1pPr>
              <a:defRPr/>
            </a:lvl1pPr>
          </a:lstStyle>
          <a:p>
            <a:pPr>
              <a:defRPr/>
            </a:pPr>
            <a:fld id="{141223CA-A0B4-40C7-AE8E-FC22E81C1745}" type="slidenum">
              <a:rPr lang="fa-IR"/>
              <a:pPr>
                <a:defRPr/>
              </a:pPr>
              <a:t>‹#›</a:t>
            </a:fld>
            <a:endParaRPr lang="fa-IR"/>
          </a:p>
        </p:txBody>
      </p:sp>
      <p:sp>
        <p:nvSpPr>
          <p:cNvPr id="14" name="Footer Placeholder 22"/>
          <p:cNvSpPr>
            <a:spLocks noGrp="1"/>
          </p:cNvSpPr>
          <p:nvPr>
            <p:ph type="ftr" sz="quarter" idx="12"/>
          </p:nvPr>
        </p:nvSpPr>
        <p:spPr/>
        <p:txBody>
          <a:bodyPr rtlCol="0"/>
          <a:lstStyle>
            <a:lvl1pPr>
              <a:defRPr/>
            </a:lvl1pPr>
          </a:lstStyle>
          <a:p>
            <a:pPr>
              <a:defRPr/>
            </a:pPr>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lgn="r" rtl="1" fontAlgn="auto">
              <a:spcBef>
                <a:spcPts val="0"/>
              </a:spcBef>
              <a:spcAft>
                <a:spcPts val="0"/>
              </a:spcAft>
              <a:defRPr/>
            </a:pPr>
            <a:endParaRPr lang="en-US">
              <a:latin typeface="+mn-lt"/>
              <a:cs typeface="+mn-cs"/>
            </a:endParaRPr>
          </a:p>
        </p:txBody>
      </p:sp>
      <p:sp>
        <p:nvSpPr>
          <p:cNvPr id="6" name="Oval 5"/>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fontAlgn="auto">
              <a:spcBef>
                <a:spcPts val="0"/>
              </a:spcBef>
              <a:spcAft>
                <a:spcPts val="0"/>
              </a:spcAft>
              <a:defRPr/>
            </a:pPr>
            <a:endParaRPr lang="en-US" dirty="0"/>
          </a:p>
        </p:txBody>
      </p:sp>
      <p:sp>
        <p:nvSpPr>
          <p:cNvPr id="7" name="Straight Connector 6"/>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a:lstStyle/>
          <a:p>
            <a:pPr algn="r" rtl="1" fontAlgn="auto">
              <a:spcBef>
                <a:spcPts val="0"/>
              </a:spcBef>
              <a:spcAft>
                <a:spcPts val="0"/>
              </a:spcAft>
              <a:defRPr/>
            </a:pPr>
            <a:endParaRPr lang="en-US">
              <a:latin typeface="+mn-lt"/>
              <a:cs typeface="+mn-cs"/>
            </a:endParaRPr>
          </a:p>
        </p:txBody>
      </p:sp>
      <p:sp>
        <p:nvSpPr>
          <p:cNvPr id="8" name="Rectangle 7"/>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fontAlgn="auto">
              <a:spcBef>
                <a:spcPts val="0"/>
              </a:spcBef>
              <a:spcAft>
                <a:spcPts val="0"/>
              </a:spcAft>
              <a:defRPr/>
            </a:pPr>
            <a:endParaRPr lang="en-US"/>
          </a:p>
        </p:txBody>
      </p:sp>
      <p:sp>
        <p:nvSpPr>
          <p:cNvPr id="9" name="Straight Connector 8"/>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algn="r" rtl="1" fontAlgn="auto">
              <a:spcBef>
                <a:spcPts val="0"/>
              </a:spcBef>
              <a:spcAft>
                <a:spcPts val="0"/>
              </a:spcAft>
              <a:defRPr/>
            </a:pPr>
            <a:endParaRPr lang="en-US">
              <a:latin typeface="+mn-lt"/>
              <a:cs typeface="+mn-cs"/>
            </a:endParaRPr>
          </a:p>
        </p:txBody>
      </p:sp>
      <p:sp>
        <p:nvSpPr>
          <p:cNvPr id="10" name="Straight Connector 9"/>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lgn="r" rtl="1" fontAlgn="auto">
              <a:spcBef>
                <a:spcPts val="0"/>
              </a:spcBef>
              <a:spcAft>
                <a:spcPts val="0"/>
              </a:spcAft>
              <a:defRPr/>
            </a:pPr>
            <a:endParaRPr lang="en-US" dirty="0">
              <a:latin typeface="+mn-lt"/>
              <a:cs typeface="+mn-cs"/>
            </a:endParaRPr>
          </a:p>
        </p:txBody>
      </p:sp>
      <p:sp>
        <p:nvSpPr>
          <p:cNvPr id="11" name="Straight Connector 10"/>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algn="r" rtl="1" fontAlgn="auto">
              <a:spcBef>
                <a:spcPts val="0"/>
              </a:spcBef>
              <a:spcAft>
                <a:spcPts val="0"/>
              </a:spcAft>
              <a:defRPr/>
            </a:pPr>
            <a:endParaRPr lang="en-US" dirty="0">
              <a:latin typeface="+mn-lt"/>
              <a:cs typeface="+mn-cs"/>
            </a:endParaRPr>
          </a:p>
        </p:txBody>
      </p:sp>
      <p:sp>
        <p:nvSpPr>
          <p:cNvPr id="2" name="Title 1"/>
          <p:cNvSpPr>
            <a:spLocks noGrp="1"/>
          </p:cNvSpPr>
          <p:nvPr>
            <p:ph type="title"/>
          </p:nvPr>
        </p:nvSpPr>
        <p:spPr>
          <a:xfrm rot="5400000">
            <a:off x="3350133" y="3200400"/>
            <a:ext cx="6309360" cy="457200"/>
          </a:xfrm>
        </p:spPr>
        <p:txBody>
          <a:bodyPr/>
          <a:lstStyle>
            <a:lvl1pPr algn="l">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en-US" smtClean="0"/>
              <a:t>Click to edit Master text styles</a:t>
            </a:r>
          </a:p>
        </p:txBody>
      </p:sp>
      <p:sp>
        <p:nvSpPr>
          <p:cNvPr id="12" name="Date Placeholder 16"/>
          <p:cNvSpPr>
            <a:spLocks noGrp="1"/>
          </p:cNvSpPr>
          <p:nvPr>
            <p:ph type="dt" sz="half" idx="10"/>
          </p:nvPr>
        </p:nvSpPr>
        <p:spPr/>
        <p:txBody>
          <a:bodyPr rtlCol="0"/>
          <a:lstStyle>
            <a:lvl1pPr>
              <a:defRPr/>
            </a:lvl1pPr>
          </a:lstStyle>
          <a:p>
            <a:pPr>
              <a:defRPr/>
            </a:pPr>
            <a:fld id="{76A7F8A7-20E4-49FF-B81B-F2D411998B53}" type="datetimeFigureOut">
              <a:rPr lang="fa-IR"/>
              <a:pPr>
                <a:defRPr/>
              </a:pPr>
              <a:t>1434/12/25</a:t>
            </a:fld>
            <a:endParaRPr lang="fa-IR"/>
          </a:p>
        </p:txBody>
      </p:sp>
      <p:sp>
        <p:nvSpPr>
          <p:cNvPr id="13" name="Slide Number Placeholder 17"/>
          <p:cNvSpPr>
            <a:spLocks noGrp="1"/>
          </p:cNvSpPr>
          <p:nvPr>
            <p:ph type="sldNum" sz="quarter" idx="11"/>
          </p:nvPr>
        </p:nvSpPr>
        <p:spPr/>
        <p:txBody>
          <a:bodyPr rtlCol="0"/>
          <a:lstStyle>
            <a:lvl1pPr>
              <a:defRPr/>
            </a:lvl1pPr>
          </a:lstStyle>
          <a:p>
            <a:pPr>
              <a:defRPr/>
            </a:pPr>
            <a:fld id="{F87FF33B-3510-4B83-9F65-65403F1C171D}" type="slidenum">
              <a:rPr lang="fa-IR"/>
              <a:pPr>
                <a:defRPr/>
              </a:pPr>
              <a:t>‹#›</a:t>
            </a:fld>
            <a:endParaRPr lang="fa-IR"/>
          </a:p>
        </p:txBody>
      </p:sp>
      <p:sp>
        <p:nvSpPr>
          <p:cNvPr id="14" name="Footer Placeholder 20"/>
          <p:cNvSpPr>
            <a:spLocks noGrp="1"/>
          </p:cNvSpPr>
          <p:nvPr>
            <p:ph type="ftr" sz="quarter" idx="12"/>
          </p:nvPr>
        </p:nvSpPr>
        <p:spPr/>
        <p:txBody>
          <a:bodyPr rtlCol="0"/>
          <a:lstStyle>
            <a:lvl1pPr>
              <a:defRPr/>
            </a:lvl1pPr>
          </a:lstStyle>
          <a:p>
            <a:pPr>
              <a:defRPr/>
            </a:pPr>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algn="r" rtl="1" fontAlgn="auto">
              <a:spcBef>
                <a:spcPts val="0"/>
              </a:spcBef>
              <a:spcAft>
                <a:spcPts val="0"/>
              </a:spcAft>
              <a:defRPr/>
            </a:pPr>
            <a:endParaRPr lang="en-US" dirty="0">
              <a:latin typeface="+mn-lt"/>
              <a:cs typeface="+mn-cs"/>
            </a:endParaRPr>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lang="en-US" smtClean="0"/>
              <a:t>Click to edit Master title style</a:t>
            </a:r>
            <a:endParaRPr lang="en-US"/>
          </a:p>
        </p:txBody>
      </p:sp>
      <p:sp>
        <p:nvSpPr>
          <p:cNvPr id="1028" name="Text Placeholder 12"/>
          <p:cNvSpPr>
            <a:spLocks noGrp="1"/>
          </p:cNvSpPr>
          <p:nvPr>
            <p:ph type="body" idx="1"/>
          </p:nvPr>
        </p:nvSpPr>
        <p:spPr bwMode="auto">
          <a:xfrm>
            <a:off x="457200" y="1600200"/>
            <a:ext cx="7467600" cy="4873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rot="5400000">
            <a:off x="7589045" y="1081881"/>
            <a:ext cx="2011362" cy="384175"/>
          </a:xfrm>
          <a:prstGeom prst="rect">
            <a:avLst/>
          </a:prstGeom>
        </p:spPr>
        <p:txBody>
          <a:bodyPr vert="horz" anchor="ctr" anchorCtr="0"/>
          <a:lstStyle>
            <a:lvl1pPr algn="r" rtl="1" eaLnBrk="1" fontAlgn="auto" latinLnBrk="0" hangingPunct="1">
              <a:spcBef>
                <a:spcPts val="0"/>
              </a:spcBef>
              <a:spcAft>
                <a:spcPts val="0"/>
              </a:spcAft>
              <a:defRPr kumimoji="0" sz="1200">
                <a:solidFill>
                  <a:schemeClr val="tx2"/>
                </a:solidFill>
                <a:latin typeface="+mn-lt"/>
                <a:cs typeface="+mn-cs"/>
              </a:defRPr>
            </a:lvl1pPr>
          </a:lstStyle>
          <a:p>
            <a:pPr>
              <a:defRPr/>
            </a:pPr>
            <a:fld id="{A98E3A59-6B23-4D26-AA4A-2A17C6206310}" type="datetimeFigureOut">
              <a:rPr lang="fa-IR"/>
              <a:pPr>
                <a:defRPr/>
              </a:pPr>
              <a:t>1434/12/25</a:t>
            </a:fld>
            <a:endParaRPr lang="fa-IR"/>
          </a:p>
        </p:txBody>
      </p:sp>
      <p:sp>
        <p:nvSpPr>
          <p:cNvPr id="3" name="Footer Placeholder 2"/>
          <p:cNvSpPr>
            <a:spLocks noGrp="1"/>
          </p:cNvSpPr>
          <p:nvPr>
            <p:ph type="ftr" sz="quarter" idx="3"/>
          </p:nvPr>
        </p:nvSpPr>
        <p:spPr>
          <a:xfrm rot="5400000">
            <a:off x="6989763" y="3736975"/>
            <a:ext cx="3200400" cy="365125"/>
          </a:xfrm>
          <a:prstGeom prst="rect">
            <a:avLst/>
          </a:prstGeom>
        </p:spPr>
        <p:txBody>
          <a:bodyPr vert="horz" anchor="ctr" anchorCtr="0"/>
          <a:lstStyle>
            <a:lvl1pPr algn="l" rtl="1" eaLnBrk="1" fontAlgn="auto" latinLnBrk="0" hangingPunct="1">
              <a:spcBef>
                <a:spcPts val="0"/>
              </a:spcBef>
              <a:spcAft>
                <a:spcPts val="0"/>
              </a:spcAft>
              <a:defRPr kumimoji="0" sz="1200">
                <a:solidFill>
                  <a:schemeClr val="tx2"/>
                </a:solidFill>
                <a:latin typeface="+mn-lt"/>
                <a:cs typeface="+mn-cs"/>
              </a:defRPr>
            </a:lvl1pPr>
          </a:lstStyle>
          <a:p>
            <a:pPr>
              <a:defRPr/>
            </a:pPr>
            <a:endParaRPr lang="fa-I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lgn="r" rtl="1" fontAlgn="auto">
              <a:spcBef>
                <a:spcPts val="0"/>
              </a:spcBef>
              <a:spcAft>
                <a:spcPts val="0"/>
              </a:spcAft>
              <a:defRPr/>
            </a:pPr>
            <a:endParaRPr lang="en-US">
              <a:latin typeface="+mn-lt"/>
              <a:cs typeface="+mn-cs"/>
            </a:endParaRPr>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algn="r" rtl="1" fontAlgn="auto">
              <a:spcBef>
                <a:spcPts val="0"/>
              </a:spcBef>
              <a:spcAft>
                <a:spcPts val="0"/>
              </a:spcAft>
              <a:defRPr/>
            </a:pPr>
            <a:endParaRPr lang="en-US">
              <a:latin typeface="+mn-lt"/>
              <a:cs typeface="+mn-cs"/>
            </a:endParaRPr>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fontAlgn="auto">
              <a:spcBef>
                <a:spcPts val="0"/>
              </a:spcBef>
              <a:spcAft>
                <a:spcPts val="0"/>
              </a:spcAft>
              <a:defRPr/>
            </a:pPr>
            <a:endParaRPr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algn="r" rtl="1" fontAlgn="auto">
              <a:spcBef>
                <a:spcPts val="0"/>
              </a:spcBef>
              <a:spcAft>
                <a:spcPts val="0"/>
              </a:spcAft>
              <a:defRPr/>
            </a:pPr>
            <a:endParaRPr lang="en-US">
              <a:latin typeface="+mn-lt"/>
              <a:cs typeface="+mn-cs"/>
            </a:endParaRPr>
          </a:p>
        </p:txBody>
      </p:sp>
      <p:sp>
        <p:nvSpPr>
          <p:cNvPr id="12" name="Oval 11"/>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fontAlgn="auto">
              <a:spcBef>
                <a:spcPts val="0"/>
              </a:spcBef>
              <a:spcAft>
                <a:spcPts val="0"/>
              </a:spcAft>
              <a:defRPr/>
            </a:pPr>
            <a:endParaRPr lang="en-US" dirty="0"/>
          </a:p>
        </p:txBody>
      </p:sp>
      <p:sp>
        <p:nvSpPr>
          <p:cNvPr id="23" name="Slide Number Placeholder 22"/>
          <p:cNvSpPr>
            <a:spLocks noGrp="1"/>
          </p:cNvSpPr>
          <p:nvPr>
            <p:ph type="sldNum" sz="quarter" idx="4"/>
          </p:nvPr>
        </p:nvSpPr>
        <p:spPr>
          <a:xfrm>
            <a:off x="8129588" y="5734050"/>
            <a:ext cx="609600" cy="520700"/>
          </a:xfrm>
          <a:prstGeom prst="rect">
            <a:avLst/>
          </a:prstGeom>
        </p:spPr>
        <p:txBody>
          <a:bodyPr vert="horz" anchor="ctr"/>
          <a:lstStyle>
            <a:lvl1pPr algn="ctr" rtl="1" eaLnBrk="1" fontAlgn="auto" latinLnBrk="0" hangingPunct="1">
              <a:spcBef>
                <a:spcPts val="0"/>
              </a:spcBef>
              <a:spcAft>
                <a:spcPts val="0"/>
              </a:spcAft>
              <a:defRPr kumimoji="0" sz="1400" b="1">
                <a:solidFill>
                  <a:srgbClr val="FFFFFF"/>
                </a:solidFill>
                <a:latin typeface="+mn-lt"/>
                <a:cs typeface="+mn-cs"/>
              </a:defRPr>
            </a:lvl1pPr>
          </a:lstStyle>
          <a:p>
            <a:pPr>
              <a:defRPr/>
            </a:pPr>
            <a:fld id="{0CA7C9C0-CBB1-4F77-93AE-7D272A517A32}" type="slidenum">
              <a:rPr lang="fa-IR"/>
              <a:pPr>
                <a:defRPr/>
              </a:pPr>
              <a:t>‹#›</a:t>
            </a:fld>
            <a:endParaRPr lang="fa-IR"/>
          </a:p>
        </p:txBody>
      </p:sp>
    </p:spTree>
  </p:cSld>
  <p:clrMap bg1="lt1" tx1="dk1" bg2="lt2" tx2="dk2" accent1="accent1" accent2="accent2" accent3="accent3" accent4="accent4" accent5="accent5" accent6="accent6" hlink="hlink" folHlink="folHlink"/>
  <p:sldLayoutIdLst>
    <p:sldLayoutId id="2147483896" r:id="rId1"/>
    <p:sldLayoutId id="2147483897" r:id="rId2"/>
    <p:sldLayoutId id="2147483898" r:id="rId3"/>
    <p:sldLayoutId id="2147483891" r:id="rId4"/>
    <p:sldLayoutId id="2147483892" r:id="rId5"/>
    <p:sldLayoutId id="2147483899" r:id="rId6"/>
    <p:sldLayoutId id="2147483893" r:id="rId7"/>
    <p:sldLayoutId id="2147483900" r:id="rId8"/>
    <p:sldLayoutId id="2147483901" r:id="rId9"/>
    <p:sldLayoutId id="2147483894" r:id="rId10"/>
    <p:sldLayoutId id="2147483895" r:id="rId11"/>
  </p:sldLayoutIdLst>
  <p:txStyles>
    <p:titleStyle>
      <a:lvl1pPr algn="l" rtl="0" eaLnBrk="0" fontAlgn="base" hangingPunct="0">
        <a:spcBef>
          <a:spcPct val="0"/>
        </a:spcBef>
        <a:spcAft>
          <a:spcPct val="0"/>
        </a:spcAft>
        <a:defRPr sz="3000" kern="1200" cap="small">
          <a:solidFill>
            <a:schemeClr val="tx2"/>
          </a:solidFill>
          <a:latin typeface="+mj-lt"/>
          <a:ea typeface="+mj-ea"/>
          <a:cs typeface="+mj-cs"/>
        </a:defRPr>
      </a:lvl1pPr>
      <a:lvl2pPr algn="l" rtl="0" eaLnBrk="0" fontAlgn="base" hangingPunct="0">
        <a:spcBef>
          <a:spcPct val="0"/>
        </a:spcBef>
        <a:spcAft>
          <a:spcPct val="0"/>
        </a:spcAft>
        <a:defRPr sz="3000">
          <a:solidFill>
            <a:schemeClr val="tx2"/>
          </a:solidFill>
          <a:latin typeface="Century Schoolbook" pitchFamily="18" charset="0"/>
          <a:cs typeface="Times New Roman" pitchFamily="18" charset="0"/>
        </a:defRPr>
      </a:lvl2pPr>
      <a:lvl3pPr algn="l" rtl="0" eaLnBrk="0" fontAlgn="base" hangingPunct="0">
        <a:spcBef>
          <a:spcPct val="0"/>
        </a:spcBef>
        <a:spcAft>
          <a:spcPct val="0"/>
        </a:spcAft>
        <a:defRPr sz="3000">
          <a:solidFill>
            <a:schemeClr val="tx2"/>
          </a:solidFill>
          <a:latin typeface="Century Schoolbook" pitchFamily="18" charset="0"/>
          <a:cs typeface="Times New Roman" pitchFamily="18" charset="0"/>
        </a:defRPr>
      </a:lvl3pPr>
      <a:lvl4pPr algn="l" rtl="0" eaLnBrk="0" fontAlgn="base" hangingPunct="0">
        <a:spcBef>
          <a:spcPct val="0"/>
        </a:spcBef>
        <a:spcAft>
          <a:spcPct val="0"/>
        </a:spcAft>
        <a:defRPr sz="3000">
          <a:solidFill>
            <a:schemeClr val="tx2"/>
          </a:solidFill>
          <a:latin typeface="Century Schoolbook" pitchFamily="18" charset="0"/>
          <a:cs typeface="Times New Roman" pitchFamily="18" charset="0"/>
        </a:defRPr>
      </a:lvl4pPr>
      <a:lvl5pPr algn="l" rtl="0" eaLnBrk="0" fontAlgn="base" hangingPunct="0">
        <a:spcBef>
          <a:spcPct val="0"/>
        </a:spcBef>
        <a:spcAft>
          <a:spcPct val="0"/>
        </a:spcAft>
        <a:defRPr sz="3000">
          <a:solidFill>
            <a:schemeClr val="tx2"/>
          </a:solidFill>
          <a:latin typeface="Century Schoolbook" pitchFamily="18" charset="0"/>
          <a:cs typeface="Times New Roman" pitchFamily="18" charset="0"/>
        </a:defRPr>
      </a:lvl5pPr>
      <a:lvl6pPr marL="457200" algn="l" rtl="0" fontAlgn="base">
        <a:spcBef>
          <a:spcPct val="0"/>
        </a:spcBef>
        <a:spcAft>
          <a:spcPct val="0"/>
        </a:spcAft>
        <a:defRPr sz="3000">
          <a:solidFill>
            <a:schemeClr val="tx2"/>
          </a:solidFill>
          <a:latin typeface="Century Schoolbook" pitchFamily="18" charset="0"/>
          <a:cs typeface="Times New Roman" pitchFamily="18" charset="0"/>
        </a:defRPr>
      </a:lvl6pPr>
      <a:lvl7pPr marL="914400" algn="l" rtl="0" fontAlgn="base">
        <a:spcBef>
          <a:spcPct val="0"/>
        </a:spcBef>
        <a:spcAft>
          <a:spcPct val="0"/>
        </a:spcAft>
        <a:defRPr sz="3000">
          <a:solidFill>
            <a:schemeClr val="tx2"/>
          </a:solidFill>
          <a:latin typeface="Century Schoolbook" pitchFamily="18" charset="0"/>
          <a:cs typeface="Times New Roman" pitchFamily="18" charset="0"/>
        </a:defRPr>
      </a:lvl7pPr>
      <a:lvl8pPr marL="1371600" algn="l" rtl="0" fontAlgn="base">
        <a:spcBef>
          <a:spcPct val="0"/>
        </a:spcBef>
        <a:spcAft>
          <a:spcPct val="0"/>
        </a:spcAft>
        <a:defRPr sz="3000">
          <a:solidFill>
            <a:schemeClr val="tx2"/>
          </a:solidFill>
          <a:latin typeface="Century Schoolbook" pitchFamily="18" charset="0"/>
          <a:cs typeface="Times New Roman" pitchFamily="18" charset="0"/>
        </a:defRPr>
      </a:lvl8pPr>
      <a:lvl9pPr marL="1828800" algn="l" rtl="0" fontAlgn="base">
        <a:spcBef>
          <a:spcPct val="0"/>
        </a:spcBef>
        <a:spcAft>
          <a:spcPct val="0"/>
        </a:spcAft>
        <a:defRPr sz="3000">
          <a:solidFill>
            <a:schemeClr val="tx2"/>
          </a:solidFill>
          <a:latin typeface="Century Schoolbook" pitchFamily="18" charset="0"/>
          <a:cs typeface="Times New Roman" pitchFamily="18" charset="0"/>
        </a:defRPr>
      </a:lvl9pPr>
    </p:titleStyle>
    <p:bodyStyle>
      <a:lvl1pPr marL="273050" indent="-273050" algn="l" rtl="0" eaLnBrk="0" fontAlgn="base" hangingPunct="0">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l" rtl="0" eaLnBrk="0" fontAlgn="base" hangingPunct="0">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l" rtl="0" eaLnBrk="0" fontAlgn="base" hangingPunct="0">
        <a:spcBef>
          <a:spcPct val="20000"/>
        </a:spcBef>
        <a:spcAft>
          <a:spcPct val="0"/>
        </a:spcAft>
        <a:buClr>
          <a:srgbClr val="0C61AE"/>
        </a:buClr>
        <a:buSzPct val="60000"/>
        <a:buFont typeface="Wingdings" pitchFamily="2" charset="2"/>
        <a:buChar char=""/>
        <a:defRPr sz="2400" kern="1200">
          <a:solidFill>
            <a:schemeClr val="tx1"/>
          </a:solidFill>
          <a:latin typeface="+mn-lt"/>
          <a:ea typeface="+mn-ea"/>
          <a:cs typeface="+mn-cs"/>
        </a:defRPr>
      </a:lvl3pPr>
      <a:lvl4pPr marL="1187450" indent="-182563" algn="l" rtl="0" eaLnBrk="0" fontAlgn="base" hangingPunct="0">
        <a:spcBef>
          <a:spcPct val="20000"/>
        </a:spcBef>
        <a:spcAft>
          <a:spcPct val="0"/>
        </a:spcAft>
        <a:buClr>
          <a:srgbClr val="AABBDF"/>
        </a:buClr>
        <a:buSzPct val="60000"/>
        <a:buFont typeface="Wingdings" pitchFamily="2" charset="2"/>
        <a:buChar char=""/>
        <a:defRPr sz="2000" kern="1200">
          <a:solidFill>
            <a:schemeClr val="tx1"/>
          </a:solidFill>
          <a:latin typeface="+mn-lt"/>
          <a:ea typeface="+mn-ea"/>
          <a:cs typeface="+mn-cs"/>
        </a:defRPr>
      </a:lvl4pPr>
      <a:lvl5pPr marL="1462088" indent="-182563" algn="l" rtl="0" eaLnBrk="0" fontAlgn="base" hangingPunct="0">
        <a:spcBef>
          <a:spcPct val="20000"/>
        </a:spcBef>
        <a:spcAft>
          <a:spcPct val="0"/>
        </a:spcAft>
        <a:buClr>
          <a:srgbClr val="AACCE9"/>
        </a:buClr>
        <a:buSzPct val="68000"/>
        <a:buFont typeface="Wingdings 2"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hyperlink" Target="http://www.answers.com/topic/lag" TargetMode="External"/><Relationship Id="rId2" Type="http://schemas.openxmlformats.org/officeDocument/2006/relationships/notesSlide" Target="../notesSlides/notesSlide50.xml"/><Relationship Id="rId1" Type="http://schemas.openxmlformats.org/officeDocument/2006/relationships/slideLayout" Target="../slideLayouts/slideLayout2.xml"/><Relationship Id="rId4" Type="http://schemas.openxmlformats.org/officeDocument/2006/relationships/hyperlink" Target="http://www.answers.com/topic/tangibility" TargetMode="Externa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diagramQuickStyle" Target="../diagrams/quickStyle3.xml"/><Relationship Id="rId18" Type="http://schemas.openxmlformats.org/officeDocument/2006/relationships/diagramColors" Target="../diagrams/colors4.xml"/><Relationship Id="rId3" Type="http://schemas.openxmlformats.org/officeDocument/2006/relationships/diagramData" Target="../diagrams/data1.xml"/><Relationship Id="rId7" Type="http://schemas.openxmlformats.org/officeDocument/2006/relationships/diagramData" Target="../diagrams/data2.xml"/><Relationship Id="rId12" Type="http://schemas.openxmlformats.org/officeDocument/2006/relationships/diagramLayout" Target="../diagrams/layout3.xml"/><Relationship Id="rId17" Type="http://schemas.openxmlformats.org/officeDocument/2006/relationships/diagramQuickStyle" Target="../diagrams/quickStyle4.xml"/><Relationship Id="rId2" Type="http://schemas.openxmlformats.org/officeDocument/2006/relationships/notesSlide" Target="../notesSlides/notesSlide4.xml"/><Relationship Id="rId16" Type="http://schemas.openxmlformats.org/officeDocument/2006/relationships/diagramLayout" Target="../diagrams/layout4.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Data" Target="../diagrams/data3.xml"/><Relationship Id="rId5" Type="http://schemas.openxmlformats.org/officeDocument/2006/relationships/diagramQuickStyle" Target="../diagrams/quickStyle1.xml"/><Relationship Id="rId15" Type="http://schemas.openxmlformats.org/officeDocument/2006/relationships/diagramData" Target="../diagrams/data4.xml"/><Relationship Id="rId10" Type="http://schemas.openxmlformats.org/officeDocument/2006/relationships/diagramColors" Target="../diagrams/colors2.xml"/><Relationship Id="rId4" Type="http://schemas.openxmlformats.org/officeDocument/2006/relationships/diagramLayout" Target="../diagrams/layout1.xml"/><Relationship Id="rId9" Type="http://schemas.openxmlformats.org/officeDocument/2006/relationships/diagramQuickStyle" Target="../diagrams/quickStyle2.xml"/><Relationship Id="rId14" Type="http://schemas.openxmlformats.org/officeDocument/2006/relationships/diagramColors" Target="../diagrams/colors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Content Placeholder 4" descr="arm final.jpg"/>
          <p:cNvPicPr>
            <a:picLocks noGrp="1" noChangeAspect="1"/>
          </p:cNvPicPr>
          <p:nvPr>
            <p:ph sz="quarter" idx="1"/>
          </p:nvPr>
        </p:nvPicPr>
        <p:blipFill>
          <a:blip r:embed="rId2"/>
          <a:srcRect/>
          <a:stretch>
            <a:fillRect/>
          </a:stretch>
        </p:blipFill>
        <p:spPr>
          <a:xfrm>
            <a:off x="285750" y="714375"/>
            <a:ext cx="3429000" cy="1235075"/>
          </a:xfrm>
        </p:spPr>
      </p:pic>
      <p:sp>
        <p:nvSpPr>
          <p:cNvPr id="1028" name="Rectangle 4"/>
          <p:cNvSpPr>
            <a:spLocks noChangeArrowheads="1"/>
          </p:cNvSpPr>
          <p:nvPr/>
        </p:nvSpPr>
        <p:spPr bwMode="auto">
          <a:xfrm>
            <a:off x="285750" y="357188"/>
            <a:ext cx="7929563" cy="6002337"/>
          </a:xfrm>
          <a:prstGeom prst="rect">
            <a:avLst/>
          </a:prstGeom>
          <a:noFill/>
          <a:ln w="9525">
            <a:noFill/>
            <a:miter lim="800000"/>
            <a:headEnd/>
            <a:tailEnd/>
          </a:ln>
          <a:effectLst/>
        </p:spPr>
        <p:txBody>
          <a:bodyPr anchor="ctr">
            <a:spAutoFit/>
          </a:bodyPr>
          <a:lstStyle/>
          <a:p>
            <a:pPr algn="r" rtl="1" eaLnBrk="0" hangingPunct="0">
              <a:defRPr/>
            </a:pPr>
            <a:endParaRPr lang="fa-IR" sz="3200" b="1" dirty="0">
              <a:solidFill>
                <a:schemeClr val="accent1">
                  <a:lumMod val="50000"/>
                </a:schemeClr>
              </a:solidFill>
              <a:latin typeface="Times New Roman" pitchFamily="18" charset="0"/>
              <a:ea typeface="Calibri" pitchFamily="34" charset="0"/>
              <a:cs typeface="B Homa" pitchFamily="2" charset="-78"/>
            </a:endParaRPr>
          </a:p>
          <a:p>
            <a:pPr algn="r" rtl="1" eaLnBrk="0" hangingPunct="0">
              <a:defRPr/>
            </a:pPr>
            <a:r>
              <a:rPr lang="fa-IR" sz="2800" b="1" dirty="0">
                <a:solidFill>
                  <a:schemeClr val="accent6">
                    <a:lumMod val="50000"/>
                  </a:schemeClr>
                </a:solidFill>
                <a:effectLst>
                  <a:outerShdw blurRad="60007" dist="310007" dir="7680000" sy="30000" kx="1300200" algn="ctr" rotWithShape="0">
                    <a:prstClr val="black">
                      <a:alpha val="32000"/>
                    </a:prstClr>
                  </a:outerShdw>
                </a:effectLst>
                <a:latin typeface="Times New Roman" pitchFamily="18" charset="0"/>
                <a:ea typeface="Calibri" pitchFamily="34" charset="0"/>
                <a:cs typeface="B Homa" pitchFamily="2" charset="-78"/>
              </a:rPr>
              <a:t>موسسه </a:t>
            </a:r>
            <a:r>
              <a:rPr lang="fa-IR" sz="2800" b="1" dirty="0">
                <a:solidFill>
                  <a:schemeClr val="accent6">
                    <a:lumMod val="50000"/>
                  </a:schemeClr>
                </a:solidFill>
                <a:effectLst>
                  <a:outerShdw blurRad="60007" dist="310007" dir="7680000" sy="30000" kx="1300200" algn="ctr" rotWithShape="0">
                    <a:prstClr val="black">
                      <a:alpha val="32000"/>
                    </a:prstClr>
                  </a:outerShdw>
                </a:effectLst>
                <a:latin typeface="Times New Roman" pitchFamily="18" charset="0"/>
                <a:ea typeface="Calibri" pitchFamily="34" charset="0"/>
                <a:cs typeface="B Homa" pitchFamily="2" charset="-78"/>
              </a:rPr>
              <a:t>اندیشه و پژوهش طرح </a:t>
            </a:r>
            <a:r>
              <a:rPr lang="fa-IR" sz="2800" b="1" dirty="0">
                <a:solidFill>
                  <a:schemeClr val="accent6">
                    <a:lumMod val="50000"/>
                  </a:schemeClr>
                </a:solidFill>
                <a:effectLst>
                  <a:outerShdw blurRad="60007" dist="310007" dir="7680000" sy="30000" kx="1300200" algn="ctr" rotWithShape="0">
                    <a:prstClr val="black">
                      <a:alpha val="32000"/>
                    </a:prstClr>
                  </a:outerShdw>
                </a:effectLst>
                <a:latin typeface="Times New Roman" pitchFamily="18" charset="0"/>
                <a:ea typeface="Calibri" pitchFamily="34" charset="0"/>
                <a:cs typeface="B Homa" pitchFamily="2" charset="-78"/>
              </a:rPr>
              <a:t>هزاره پاسارگاد</a:t>
            </a:r>
            <a:endParaRPr lang="fa-IR" sz="2800" b="1" dirty="0">
              <a:solidFill>
                <a:schemeClr val="accent6">
                  <a:lumMod val="50000"/>
                </a:schemeClr>
              </a:solidFill>
              <a:effectLst>
                <a:outerShdw blurRad="60007" dist="310007" dir="7680000" sy="30000" kx="1300200" algn="ctr" rotWithShape="0">
                  <a:prstClr val="black">
                    <a:alpha val="32000"/>
                  </a:prstClr>
                </a:outerShdw>
              </a:effectLst>
              <a:latin typeface="Times New Roman" pitchFamily="18" charset="0"/>
              <a:ea typeface="Calibri" pitchFamily="34" charset="0"/>
              <a:cs typeface="B Homa" pitchFamily="2" charset="-78"/>
            </a:endParaRPr>
          </a:p>
          <a:p>
            <a:pPr algn="r" rtl="1">
              <a:defRPr/>
            </a:pPr>
            <a:endParaRPr lang="fa-IR" sz="2400" b="1" dirty="0">
              <a:solidFill>
                <a:schemeClr val="accent6">
                  <a:lumMod val="50000"/>
                </a:schemeClr>
              </a:solidFill>
              <a:latin typeface="Times New Roman" pitchFamily="18" charset="0"/>
              <a:ea typeface="Calibri" pitchFamily="34" charset="0"/>
              <a:cs typeface="B Homa" pitchFamily="2" charset="-78"/>
            </a:endParaRPr>
          </a:p>
          <a:p>
            <a:pPr algn="r" rtl="1">
              <a:defRPr/>
            </a:pPr>
            <a:endParaRPr lang="fa-IR" sz="2400" b="1" dirty="0">
              <a:solidFill>
                <a:schemeClr val="accent6">
                  <a:lumMod val="50000"/>
                </a:schemeClr>
              </a:solidFill>
              <a:latin typeface="Times New Roman" pitchFamily="18" charset="0"/>
              <a:ea typeface="Calibri" pitchFamily="34" charset="0"/>
              <a:cs typeface="B Homa" pitchFamily="2" charset="-78"/>
            </a:endParaRPr>
          </a:p>
          <a:p>
            <a:pPr algn="r" rtl="1">
              <a:defRPr/>
            </a:pPr>
            <a:endParaRPr lang="fa-IR" sz="2400" b="1" dirty="0">
              <a:solidFill>
                <a:schemeClr val="accent6">
                  <a:lumMod val="50000"/>
                </a:schemeClr>
              </a:solidFill>
              <a:latin typeface="Times New Roman" pitchFamily="18" charset="0"/>
              <a:ea typeface="Calibri" pitchFamily="34" charset="0"/>
              <a:cs typeface="B Homa" pitchFamily="2" charset="-78"/>
            </a:endParaRPr>
          </a:p>
          <a:p>
            <a:pPr algn="r" rtl="1">
              <a:defRPr/>
            </a:pPr>
            <a:r>
              <a:rPr lang="fa-IR" sz="2800" b="1" dirty="0">
                <a:solidFill>
                  <a:schemeClr val="accent6">
                    <a:lumMod val="50000"/>
                  </a:schemeClr>
                </a:solidFill>
                <a:effectLst>
                  <a:outerShdw blurRad="60007" dist="310007" dir="7680000" sy="30000" kx="1300200" algn="ctr" rotWithShape="0">
                    <a:prstClr val="black">
                      <a:alpha val="32000"/>
                    </a:prstClr>
                  </a:outerShdw>
                </a:effectLst>
                <a:latin typeface="Times New Roman" pitchFamily="18" charset="0"/>
                <a:ea typeface="Calibri" pitchFamily="34" charset="0"/>
                <a:cs typeface="B Mitra" pitchFamily="2" charset="-78"/>
              </a:rPr>
              <a:t>نام کارگروه: </a:t>
            </a:r>
            <a:r>
              <a:rPr lang="fa-IR" sz="2800" dirty="0">
                <a:effectLst>
                  <a:outerShdw blurRad="60007" dist="310007" dir="7680000" sy="30000" kx="1300200" algn="ctr" rotWithShape="0">
                    <a:prstClr val="black">
                      <a:alpha val="32000"/>
                    </a:prstClr>
                  </a:outerShdw>
                </a:effectLst>
                <a:latin typeface="Times New Roman" pitchFamily="18" charset="0"/>
                <a:ea typeface="Calibri" pitchFamily="34" charset="0"/>
                <a:cs typeface="B Mitra" pitchFamily="2" charset="-78"/>
              </a:rPr>
              <a:t>سپهر</a:t>
            </a:r>
            <a:endParaRPr lang="en-US" sz="2800" b="1" dirty="0">
              <a:solidFill>
                <a:schemeClr val="accent6">
                  <a:lumMod val="50000"/>
                </a:schemeClr>
              </a:solidFill>
              <a:effectLst>
                <a:outerShdw blurRad="60007" dist="310007" dir="7680000" sy="30000" kx="1300200" algn="ctr" rotWithShape="0">
                  <a:prstClr val="black">
                    <a:alpha val="32000"/>
                  </a:prstClr>
                </a:outerShdw>
              </a:effectLst>
              <a:latin typeface="Times New Roman" pitchFamily="18" charset="0"/>
              <a:ea typeface="Calibri" pitchFamily="34" charset="0"/>
              <a:cs typeface="B Mitra" pitchFamily="2" charset="-78"/>
            </a:endParaRPr>
          </a:p>
          <a:p>
            <a:pPr algn="r" rtl="1" eaLnBrk="0" hangingPunct="0">
              <a:defRPr/>
            </a:pPr>
            <a:r>
              <a:rPr lang="fa-IR" sz="2800" b="1" dirty="0">
                <a:solidFill>
                  <a:schemeClr val="accent6">
                    <a:lumMod val="50000"/>
                  </a:schemeClr>
                </a:solidFill>
                <a:effectLst>
                  <a:outerShdw blurRad="60007" dist="310007" dir="7680000" sy="30000" kx="1300200" algn="ctr" rotWithShape="0">
                    <a:prstClr val="black">
                      <a:alpha val="32000"/>
                    </a:prstClr>
                  </a:outerShdw>
                </a:effectLst>
                <a:latin typeface="Times New Roman" pitchFamily="18" charset="0"/>
                <a:ea typeface="Calibri" pitchFamily="34" charset="0"/>
                <a:cs typeface="B Mitra" pitchFamily="2" charset="-78"/>
              </a:rPr>
              <a:t>رئیس کارگروه</a:t>
            </a:r>
            <a:r>
              <a:rPr lang="fa-IR" sz="2800" b="1" dirty="0">
                <a:solidFill>
                  <a:schemeClr val="accent6">
                    <a:lumMod val="50000"/>
                  </a:schemeClr>
                </a:solidFill>
                <a:effectLst>
                  <a:outerShdw blurRad="60007" dist="310007" dir="7680000" sy="30000" kx="1300200" algn="ctr" rotWithShape="0">
                    <a:prstClr val="black">
                      <a:alpha val="32000"/>
                    </a:prstClr>
                  </a:outerShdw>
                </a:effectLst>
                <a:latin typeface="Times New Roman" pitchFamily="18" charset="0"/>
                <a:ea typeface="Calibri" pitchFamily="34" charset="0"/>
                <a:cs typeface="B Mitra" pitchFamily="2" charset="-78"/>
              </a:rPr>
              <a:t>:</a:t>
            </a:r>
            <a:r>
              <a:rPr lang="fa-IR" sz="2800" dirty="0">
                <a:effectLst>
                  <a:outerShdw blurRad="60007" dist="310007" dir="7680000" sy="30000" kx="1300200" algn="ctr" rotWithShape="0">
                    <a:prstClr val="black">
                      <a:alpha val="32000"/>
                    </a:prstClr>
                  </a:outerShdw>
                </a:effectLst>
                <a:latin typeface="Times New Roman" pitchFamily="18" charset="0"/>
                <a:ea typeface="Calibri" pitchFamily="34" charset="0"/>
                <a:cs typeface="B Mitra" pitchFamily="2" charset="-78"/>
              </a:rPr>
              <a:t> </a:t>
            </a:r>
            <a:r>
              <a:rPr lang="fa-IR" sz="2800" dirty="0">
                <a:cs typeface="B Mitra" pitchFamily="2" charset="-78"/>
              </a:rPr>
              <a:t>احیاء ياوري</a:t>
            </a:r>
            <a:endParaRPr lang="en-US" sz="2800" b="1" dirty="0">
              <a:solidFill>
                <a:schemeClr val="accent6">
                  <a:lumMod val="50000"/>
                </a:schemeClr>
              </a:solidFill>
              <a:effectLst>
                <a:outerShdw blurRad="60007" dist="310007" dir="7680000" sy="30000" kx="1300200" algn="ctr" rotWithShape="0">
                  <a:prstClr val="black">
                    <a:alpha val="32000"/>
                  </a:prstClr>
                </a:outerShdw>
              </a:effectLst>
              <a:latin typeface="Times New Roman" pitchFamily="18" charset="0"/>
              <a:ea typeface="Calibri" pitchFamily="34" charset="0"/>
              <a:cs typeface="B Mitra" pitchFamily="2" charset="-78"/>
            </a:endParaRPr>
          </a:p>
          <a:p>
            <a:pPr algn="r" rtl="1" eaLnBrk="0" hangingPunct="0">
              <a:defRPr/>
            </a:pPr>
            <a:r>
              <a:rPr lang="fa-IR" sz="2800" b="1" dirty="0">
                <a:solidFill>
                  <a:schemeClr val="accent6">
                    <a:lumMod val="50000"/>
                  </a:schemeClr>
                </a:solidFill>
                <a:effectLst>
                  <a:outerShdw blurRad="60007" dist="310007" dir="7680000" sy="30000" kx="1300200" algn="ctr" rotWithShape="0">
                    <a:prstClr val="black">
                      <a:alpha val="32000"/>
                    </a:prstClr>
                  </a:outerShdw>
                </a:effectLst>
                <a:latin typeface="Times New Roman" pitchFamily="18" charset="0"/>
                <a:ea typeface="Calibri" pitchFamily="34" charset="0"/>
                <a:cs typeface="B Mitra" pitchFamily="2" charset="-78"/>
              </a:rPr>
              <a:t>تاریخ: </a:t>
            </a:r>
            <a:r>
              <a:rPr lang="fa-IR" sz="2800" dirty="0">
                <a:effectLst>
                  <a:outerShdw blurRad="60007" dist="310007" dir="7680000" sy="30000" kx="1300200" algn="ctr" rotWithShape="0">
                    <a:prstClr val="black">
                      <a:alpha val="32000"/>
                    </a:prstClr>
                  </a:outerShdw>
                </a:effectLst>
                <a:latin typeface="Times New Roman" pitchFamily="18" charset="0"/>
                <a:ea typeface="Calibri" pitchFamily="34" charset="0"/>
                <a:cs typeface="B Mitra" pitchFamily="2" charset="-78"/>
              </a:rPr>
              <a:t>1387/3/30</a:t>
            </a:r>
            <a:endParaRPr lang="en-US" sz="2800" dirty="0">
              <a:effectLst>
                <a:outerShdw blurRad="60007" dist="310007" dir="7680000" sy="30000" kx="1300200" algn="ctr" rotWithShape="0">
                  <a:prstClr val="black">
                    <a:alpha val="32000"/>
                  </a:prstClr>
                </a:outerShdw>
              </a:effectLst>
              <a:latin typeface="Times New Roman" pitchFamily="18" charset="0"/>
              <a:ea typeface="Calibri" pitchFamily="34" charset="0"/>
              <a:cs typeface="B Mitra" pitchFamily="2" charset="-78"/>
            </a:endParaRPr>
          </a:p>
          <a:p>
            <a:pPr algn="r" rtl="1" eaLnBrk="0" hangingPunct="0">
              <a:defRPr/>
            </a:pPr>
            <a:r>
              <a:rPr lang="fa-IR" sz="2800" b="1" dirty="0">
                <a:solidFill>
                  <a:schemeClr val="accent6">
                    <a:lumMod val="50000"/>
                  </a:schemeClr>
                </a:solidFill>
                <a:effectLst>
                  <a:outerShdw blurRad="60007" dist="310007" dir="7680000" sy="30000" kx="1300200" algn="ctr" rotWithShape="0">
                    <a:prstClr val="black">
                      <a:alpha val="32000"/>
                    </a:prstClr>
                  </a:outerShdw>
                </a:effectLst>
                <a:latin typeface="Times New Roman" pitchFamily="18" charset="0"/>
                <a:ea typeface="Calibri" pitchFamily="34" charset="0"/>
                <a:cs typeface="B Mitra" pitchFamily="2" charset="-78"/>
              </a:rPr>
              <a:t>تهیه کننده: </a:t>
            </a:r>
            <a:r>
              <a:rPr lang="fa-IR" sz="2800" dirty="0">
                <a:effectLst>
                  <a:outerShdw blurRad="60007" dist="310007" dir="7680000" sy="30000" kx="1300200" algn="ctr" rotWithShape="0">
                    <a:prstClr val="black">
                      <a:alpha val="32000"/>
                    </a:prstClr>
                  </a:outerShdw>
                </a:effectLst>
                <a:latin typeface="Times New Roman" pitchFamily="18" charset="0"/>
                <a:ea typeface="Calibri" pitchFamily="34" charset="0"/>
                <a:cs typeface="B Mitra" pitchFamily="2" charset="-78"/>
              </a:rPr>
              <a:t>عبدالرحیم کرکه آبادی</a:t>
            </a:r>
            <a:endParaRPr lang="en-US" sz="2800" b="1" dirty="0">
              <a:solidFill>
                <a:schemeClr val="accent6">
                  <a:lumMod val="50000"/>
                </a:schemeClr>
              </a:solidFill>
              <a:effectLst>
                <a:outerShdw blurRad="60007" dist="310007" dir="7680000" sy="30000" kx="1300200" algn="ctr" rotWithShape="0">
                  <a:prstClr val="black">
                    <a:alpha val="32000"/>
                  </a:prstClr>
                </a:outerShdw>
              </a:effectLst>
              <a:latin typeface="Times New Roman" pitchFamily="18" charset="0"/>
              <a:ea typeface="Calibri" pitchFamily="34" charset="0"/>
              <a:cs typeface="B Mitra" pitchFamily="2" charset="-78"/>
            </a:endParaRPr>
          </a:p>
          <a:p>
            <a:pPr algn="r" rtl="1" eaLnBrk="0" hangingPunct="0">
              <a:defRPr/>
            </a:pPr>
            <a:r>
              <a:rPr lang="fa-IR" sz="2800" b="1" dirty="0">
                <a:solidFill>
                  <a:schemeClr val="accent6">
                    <a:lumMod val="50000"/>
                  </a:schemeClr>
                </a:solidFill>
                <a:effectLst>
                  <a:outerShdw blurRad="60007" dist="310007" dir="7680000" sy="30000" kx="1300200" algn="ctr" rotWithShape="0">
                    <a:prstClr val="black">
                      <a:alpha val="32000"/>
                    </a:prstClr>
                  </a:outerShdw>
                </a:effectLst>
                <a:latin typeface="Times New Roman" pitchFamily="18" charset="0"/>
                <a:ea typeface="Calibri" pitchFamily="34" charset="0"/>
                <a:cs typeface="B Mitra" pitchFamily="2" charset="-78"/>
              </a:rPr>
              <a:t>همکاران (اعضای کارگروه): </a:t>
            </a:r>
            <a:r>
              <a:rPr lang="fa-IR" sz="2800" dirty="0">
                <a:cs typeface="B Mitra" pitchFamily="2" charset="-78"/>
              </a:rPr>
              <a:t>فیروز بالکاني، سمیه جوانمردي، حسن حاج قاسم، سعید غلامي نتاج امیری، محمود فرهادي نيا، احیاء ياوري</a:t>
            </a:r>
            <a:endParaRPr lang="fa-IR" sz="2800" b="1" dirty="0">
              <a:solidFill>
                <a:schemeClr val="accent6">
                  <a:lumMod val="50000"/>
                </a:schemeClr>
              </a:solidFill>
              <a:effectLst>
                <a:outerShdw blurRad="60007" dist="310007" dir="7680000" sy="30000" kx="1300200" algn="ctr" rotWithShape="0">
                  <a:prstClr val="black">
                    <a:alpha val="32000"/>
                  </a:prstClr>
                </a:outerShdw>
              </a:effectLst>
              <a:latin typeface="Times New Roman" pitchFamily="18" charset="0"/>
              <a:ea typeface="Calibri" pitchFamily="34" charset="0"/>
              <a:cs typeface="B Mitra" pitchFamily="2" charset="-78"/>
            </a:endParaRPr>
          </a:p>
          <a:p>
            <a:pPr algn="r" rtl="1" eaLnBrk="0" hangingPunct="0">
              <a:defRPr/>
            </a:pPr>
            <a:r>
              <a:rPr lang="fa-IR" sz="2800" b="1" dirty="0">
                <a:solidFill>
                  <a:schemeClr val="accent6">
                    <a:lumMod val="50000"/>
                  </a:schemeClr>
                </a:solidFill>
                <a:effectLst>
                  <a:outerShdw blurRad="60007" dist="310007" dir="7680000" sy="30000" kx="1300200" algn="ctr" rotWithShape="0">
                    <a:prstClr val="black">
                      <a:alpha val="32000"/>
                    </a:prstClr>
                  </a:outerShdw>
                </a:effectLst>
                <a:latin typeface="Times New Roman" pitchFamily="18" charset="0"/>
                <a:ea typeface="Calibri" pitchFamily="34" charset="0"/>
                <a:cs typeface="B Mitra" pitchFamily="2" charset="-78"/>
              </a:rPr>
              <a:t>عنوان : </a:t>
            </a:r>
            <a:r>
              <a:rPr lang="fa-IR" sz="2800" dirty="0">
                <a:cs typeface="B Mitra" pitchFamily="2" charset="-78"/>
              </a:rPr>
              <a:t>سپهر فرهنگي </a:t>
            </a:r>
            <a:endParaRPr lang="en-US" sz="2800" b="1" dirty="0">
              <a:solidFill>
                <a:schemeClr val="accent6">
                  <a:lumMod val="50000"/>
                </a:schemeClr>
              </a:solidFill>
              <a:effectLst>
                <a:outerShdw blurRad="60007" dist="310007" dir="7680000" sy="30000" kx="1300200" algn="ctr" rotWithShape="0">
                  <a:prstClr val="black">
                    <a:alpha val="32000"/>
                  </a:prstClr>
                </a:outerShdw>
              </a:effectLst>
              <a:latin typeface="Times New Roman" pitchFamily="18" charset="0"/>
              <a:ea typeface="Calibri" pitchFamily="34" charset="0"/>
              <a:cs typeface="B Mitra" pitchFamily="2" charset="-78"/>
            </a:endParaRPr>
          </a:p>
          <a:p>
            <a:pPr algn="r" rtl="1" eaLnBrk="0" hangingPunct="0">
              <a:defRPr/>
            </a:pPr>
            <a:r>
              <a:rPr lang="fa-IR" sz="2800" b="1" dirty="0">
                <a:solidFill>
                  <a:schemeClr val="accent6">
                    <a:lumMod val="50000"/>
                  </a:schemeClr>
                </a:solidFill>
                <a:effectLst>
                  <a:outerShdw blurRad="60007" dist="310007" dir="7680000" sy="30000" kx="1300200" algn="ctr" rotWithShape="0">
                    <a:prstClr val="black">
                      <a:alpha val="32000"/>
                    </a:prstClr>
                  </a:outerShdw>
                </a:effectLst>
                <a:latin typeface="Times New Roman" pitchFamily="18" charset="0"/>
                <a:ea typeface="Calibri" pitchFamily="34" charset="0"/>
                <a:cs typeface="B Mitra" pitchFamily="2" charset="-78"/>
              </a:rPr>
              <a:t>عنوان فرعی: </a:t>
            </a:r>
            <a:r>
              <a:rPr lang="fa-IR" sz="2800" dirty="0">
                <a:cs typeface="B Mitra" pitchFamily="2" charset="-78"/>
              </a:rPr>
              <a:t>مدلي براي تحليل تغييرات اجتماعي</a:t>
            </a:r>
            <a:endParaRPr lang="en-US" sz="2800" b="1" dirty="0">
              <a:solidFill>
                <a:schemeClr val="accent6">
                  <a:lumMod val="50000"/>
                </a:schemeClr>
              </a:solidFill>
              <a:effectLst>
                <a:outerShdw blurRad="60007" dist="310007" dir="7680000" sy="30000" kx="1300200" algn="ctr" rotWithShape="0">
                  <a:prstClr val="black">
                    <a:alpha val="32000"/>
                  </a:prstClr>
                </a:outerShdw>
              </a:effectLst>
              <a:latin typeface="Times New Roman" pitchFamily="18" charset="0"/>
              <a:ea typeface="Calibri" pitchFamily="34" charset="0"/>
              <a:cs typeface="B Mitra" pitchFamily="2" charset="-78"/>
            </a:endParaRPr>
          </a:p>
          <a:p>
            <a:pPr algn="r" rtl="1" eaLnBrk="0" hangingPunct="0">
              <a:defRPr/>
            </a:pPr>
            <a:r>
              <a:rPr lang="fa-IR" sz="2800" b="1" dirty="0">
                <a:solidFill>
                  <a:schemeClr val="accent6">
                    <a:lumMod val="50000"/>
                  </a:schemeClr>
                </a:solidFill>
                <a:effectLst>
                  <a:outerShdw blurRad="60007" dist="310007" dir="7680000" sy="30000" kx="1300200" algn="ctr" rotWithShape="0">
                    <a:prstClr val="black">
                      <a:alpha val="32000"/>
                    </a:prstClr>
                  </a:outerShdw>
                </a:effectLst>
                <a:latin typeface="Times New Roman" pitchFamily="18" charset="0"/>
                <a:ea typeface="Calibri" pitchFamily="34" charset="0"/>
                <a:cs typeface="B Mitra" pitchFamily="2" charset="-78"/>
              </a:rPr>
              <a:t>کلیدواژه: </a:t>
            </a:r>
            <a:r>
              <a:rPr lang="fa-IR" sz="2400" dirty="0">
                <a:cs typeface="B Mitra" pitchFamily="2" charset="-78"/>
              </a:rPr>
              <a:t>تكنولوژي،‌ </a:t>
            </a:r>
            <a:r>
              <a:rPr lang="fa-IR" sz="2400" dirty="0">
                <a:cs typeface="B Mitra" pitchFamily="2" charset="-78"/>
              </a:rPr>
              <a:t>نماد، زبان، ‌هنجار،‌ عقيده، ارزش، تعادل، ‌تأخر فرهنگي</a:t>
            </a:r>
            <a:endParaRPr lang="fa-IR" sz="2400" dirty="0">
              <a:cs typeface="B Mitra" pitchFamily="2" charset="-78"/>
            </a:endParaRPr>
          </a:p>
        </p:txBody>
      </p:sp>
      <p:sp>
        <p:nvSpPr>
          <p:cNvPr id="6" name="Minus 5"/>
          <p:cNvSpPr/>
          <p:nvPr/>
        </p:nvSpPr>
        <p:spPr>
          <a:xfrm flipV="1">
            <a:off x="0" y="2025959"/>
            <a:ext cx="8786842" cy="45719"/>
          </a:xfrm>
          <a:prstGeom prst="mathMinus">
            <a:avLst/>
          </a:prstGeom>
        </p:spPr>
        <p:style>
          <a:lnRef idx="0">
            <a:schemeClr val="accent6"/>
          </a:lnRef>
          <a:fillRef idx="3">
            <a:schemeClr val="accent6"/>
          </a:fillRef>
          <a:effectRef idx="3">
            <a:schemeClr val="accent6"/>
          </a:effectRef>
          <a:fontRef idx="minor">
            <a:schemeClr val="lt1"/>
          </a:fontRef>
        </p:style>
        <p:txBody>
          <a:bodyPr anchor="ctr"/>
          <a:lstStyle/>
          <a:p>
            <a:pPr algn="ctr" rtl="1" fontAlgn="auto">
              <a:spcBef>
                <a:spcPts val="0"/>
              </a:spcBef>
              <a:spcAft>
                <a:spcPts val="0"/>
              </a:spcAft>
              <a:defRPr/>
            </a:pPr>
            <a:endParaRPr lang="en-US"/>
          </a:p>
        </p:txBody>
      </p:sp>
      <p:pic>
        <p:nvPicPr>
          <p:cNvPr id="8197" name="Picture 5" descr="H:\andishgah tarhe hezare\arme nahaee shode RAMP\test.gif"/>
          <p:cNvPicPr>
            <a:picLocks noChangeAspect="1" noChangeArrowheads="1"/>
          </p:cNvPicPr>
          <p:nvPr/>
        </p:nvPicPr>
        <p:blipFill>
          <a:blip r:embed="rId3"/>
          <a:srcRect/>
          <a:stretch>
            <a:fillRect/>
          </a:stretch>
        </p:blipFill>
        <p:spPr bwMode="auto">
          <a:xfrm>
            <a:off x="8267700" y="0"/>
            <a:ext cx="8763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28625" y="285750"/>
            <a:ext cx="8229600" cy="1143000"/>
          </a:xfrm>
        </p:spPr>
        <p:txBody>
          <a:bodyPr>
            <a:normAutofit fontScale="90000"/>
          </a:bodyPr>
          <a:lstStyle/>
          <a:p>
            <a:pPr algn="r" eaLnBrk="1" fontAlgn="auto" hangingPunct="1">
              <a:spcAft>
                <a:spcPts val="0"/>
              </a:spcAft>
              <a:defRPr/>
            </a:pPr>
            <a:r>
              <a:rPr lang="fa-IR" sz="7200" dirty="0" smtClean="0">
                <a:solidFill>
                  <a:schemeClr val="tx2">
                    <a:satMod val="200000"/>
                  </a:schemeClr>
                </a:solidFill>
              </a:rPr>
              <a:t>ابعادِ فرهنگ</a:t>
            </a:r>
            <a:endParaRPr lang="en-US" sz="7200" dirty="0" smtClean="0">
              <a:solidFill>
                <a:schemeClr val="tx2">
                  <a:satMod val="200000"/>
                </a:schemeClr>
              </a:solidFill>
            </a:endParaRPr>
          </a:p>
        </p:txBody>
      </p:sp>
      <p:sp>
        <p:nvSpPr>
          <p:cNvPr id="17411" name="Content Placeholder 2"/>
          <p:cNvSpPr>
            <a:spLocks noGrp="1"/>
          </p:cNvSpPr>
          <p:nvPr>
            <p:ph idx="1"/>
          </p:nvPr>
        </p:nvSpPr>
        <p:spPr>
          <a:xfrm>
            <a:off x="457200" y="1600200"/>
            <a:ext cx="7467600" cy="4873625"/>
          </a:xfrm>
        </p:spPr>
        <p:txBody>
          <a:bodyPr/>
          <a:lstStyle/>
          <a:p>
            <a:pPr algn="r" eaLnBrk="1" hangingPunct="1">
              <a:buFont typeface="Arial" pitchFamily="34" charset="0"/>
              <a:buNone/>
            </a:pPr>
            <a:endParaRPr lang="fa-IR" smtClean="0"/>
          </a:p>
          <a:p>
            <a:pPr algn="r" eaLnBrk="1" hangingPunct="1">
              <a:buFont typeface="Arial" pitchFamily="34" charset="0"/>
              <a:buNone/>
            </a:pPr>
            <a:endParaRPr lang="fa-IR" sz="4400" smtClean="0"/>
          </a:p>
          <a:p>
            <a:pPr algn="ctr" eaLnBrk="1" hangingPunct="1">
              <a:buFont typeface="Arial" pitchFamily="34" charset="0"/>
              <a:buNone/>
            </a:pPr>
            <a:r>
              <a:rPr lang="en-US" sz="4400" smtClean="0">
                <a:cs typeface="Times New Roman" pitchFamily="18" charset="0"/>
              </a:rPr>
              <a:t>    </a:t>
            </a:r>
            <a:r>
              <a:rPr lang="fa-IR" sz="4400" smtClean="0"/>
              <a:t>بعد مادّی</a:t>
            </a:r>
            <a:r>
              <a:rPr lang="en-US" sz="4400" smtClean="0">
                <a:cs typeface="Times New Roman" pitchFamily="18" charset="0"/>
              </a:rPr>
              <a:t> =</a:t>
            </a:r>
            <a:r>
              <a:rPr lang="fa-IR" sz="4400" smtClean="0"/>
              <a:t>نيروهای مادّی </a:t>
            </a:r>
          </a:p>
          <a:p>
            <a:pPr algn="ctr" eaLnBrk="1" hangingPunct="1">
              <a:buFont typeface="Arial" pitchFamily="34" charset="0"/>
              <a:buNone/>
            </a:pPr>
            <a:endParaRPr lang="fa-IR" sz="4400" smtClean="0"/>
          </a:p>
          <a:p>
            <a:pPr algn="ctr" eaLnBrk="1" hangingPunct="1">
              <a:buFont typeface="Arial" pitchFamily="34" charset="0"/>
              <a:buNone/>
            </a:pPr>
            <a:r>
              <a:rPr lang="fa-IR" sz="4400" smtClean="0"/>
              <a:t>بعد غیرمادّی</a:t>
            </a:r>
            <a:r>
              <a:rPr lang="en-US" sz="4400" smtClean="0">
                <a:cs typeface="Times New Roman" pitchFamily="18" charset="0"/>
              </a:rPr>
              <a:t> = </a:t>
            </a:r>
            <a:r>
              <a:rPr lang="fa-IR" sz="4400" smtClean="0"/>
              <a:t> روابط توليد</a:t>
            </a:r>
            <a:r>
              <a:rPr lang="en-US" sz="4400" smtClean="0">
                <a:cs typeface="Times New Roman" pitchFamily="18" charset="0"/>
              </a:rPr>
              <a:t>  </a:t>
            </a:r>
            <a:r>
              <a:rPr lang="fa-IR" sz="4400" smtClean="0"/>
              <a:t>  </a:t>
            </a:r>
            <a:endParaRPr lang="en-US" sz="4400" smtClean="0">
              <a:cs typeface="Times New Roman" pitchFamily="18" charset="0"/>
            </a:endParaRPr>
          </a:p>
          <a:p>
            <a:pPr algn="r" eaLnBrk="1" hangingPunct="1">
              <a:buFont typeface="Arial" pitchFamily="34" charset="0"/>
              <a:buNone/>
            </a:pPr>
            <a:r>
              <a:rPr lang="fa-IR" smtClean="0"/>
              <a:t>    </a:t>
            </a:r>
            <a:endParaRPr lang="en-US" smtClean="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algn="r" eaLnBrk="1" fontAlgn="auto" hangingPunct="1">
              <a:spcAft>
                <a:spcPts val="0"/>
              </a:spcAft>
              <a:defRPr/>
            </a:pPr>
            <a:r>
              <a:rPr lang="fa-IR" b="1" dirty="0" smtClean="0">
                <a:solidFill>
                  <a:schemeClr val="tx2">
                    <a:satMod val="200000"/>
                  </a:schemeClr>
                </a:solidFill>
              </a:rPr>
              <a:t>تحليل و نقد تئوری تأخر فرهنگی آگبرن </a:t>
            </a:r>
            <a:endParaRPr lang="fa-IR" dirty="0" smtClean="0">
              <a:solidFill>
                <a:schemeClr val="tx2">
                  <a:satMod val="200000"/>
                </a:schemeClr>
              </a:solidFill>
            </a:endParaRPr>
          </a:p>
        </p:txBody>
      </p:sp>
      <p:sp>
        <p:nvSpPr>
          <p:cNvPr id="16387" name="Content Placeholder 2"/>
          <p:cNvSpPr>
            <a:spLocks noGrp="1"/>
          </p:cNvSpPr>
          <p:nvPr>
            <p:ph idx="1"/>
          </p:nvPr>
        </p:nvSpPr>
        <p:spPr>
          <a:xfrm>
            <a:off x="457200" y="1600200"/>
            <a:ext cx="7467600" cy="4873625"/>
          </a:xfrm>
        </p:spPr>
        <p:txBody>
          <a:bodyPr/>
          <a:lstStyle/>
          <a:p>
            <a:pPr algn="just" rtl="1" eaLnBrk="1" hangingPunct="1">
              <a:buFont typeface="Arial" charset="0"/>
              <a:buNone/>
              <a:defRPr/>
            </a:pPr>
            <a:r>
              <a:rPr lang="fa-IR" b="1" dirty="0" smtClean="0"/>
              <a:t>   </a:t>
            </a:r>
            <a:r>
              <a:rPr lang="fa-IR" dirty="0" smtClean="0"/>
              <a:t>تئوری تأخر فرهنگی آگبرن كه متأثر از نظريه های تكامل گرايان و ديدگاه مادی است ، حركتی است به سوی تحليل تغييرات اجتماعی از طريق مفاهيم فرهنگی .اما اين حركت كلی است و تنها زمينه ای برای تحليل كمّی و تجربی فراهم می سازد.آگبرن در تئوری خود از </a:t>
            </a:r>
            <a:r>
              <a:rPr lang="fa-IR" b="1" dirty="0" smtClean="0">
                <a:solidFill>
                  <a:srgbClr val="FF0000"/>
                </a:solidFill>
              </a:rPr>
              <a:t>فرهنگ مادّی</a:t>
            </a:r>
            <a:r>
              <a:rPr lang="fa-IR" b="1" dirty="0" smtClean="0"/>
              <a:t> و </a:t>
            </a:r>
            <a:r>
              <a:rPr lang="fa-IR" b="1" dirty="0" smtClean="0">
                <a:solidFill>
                  <a:srgbClr val="FF0000"/>
                </a:solidFill>
              </a:rPr>
              <a:t>غير مادّی</a:t>
            </a:r>
            <a:r>
              <a:rPr lang="fa-IR" dirty="0" smtClean="0"/>
              <a:t> نام می برد . همچنين به وضع خاص و متفاوت هر يك از </a:t>
            </a:r>
            <a:r>
              <a:rPr lang="fa-IR" b="1" dirty="0" smtClean="0">
                <a:solidFill>
                  <a:schemeClr val="accent4">
                    <a:lumMod val="75000"/>
                  </a:schemeClr>
                </a:solidFill>
              </a:rPr>
              <a:t>عناصر فرهنگی </a:t>
            </a:r>
            <a:r>
              <a:rPr lang="fa-IR" dirty="0" smtClean="0"/>
              <a:t>اشاره مي كند.</a:t>
            </a:r>
            <a:endParaRPr lang="en-US" dirty="0" smtClean="0"/>
          </a:p>
          <a:p>
            <a:pPr eaLnBrk="1" hangingPunct="1">
              <a:buFont typeface="Arial" charset="0"/>
              <a:buNone/>
              <a:defRPr/>
            </a:pPr>
            <a:endParaRPr lang="fa-IR"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algn="r" eaLnBrk="1" fontAlgn="auto" hangingPunct="1">
              <a:spcAft>
                <a:spcPts val="0"/>
              </a:spcAft>
              <a:defRPr/>
            </a:pPr>
            <a:r>
              <a:rPr lang="fa-IR" b="1" dirty="0" smtClean="0">
                <a:solidFill>
                  <a:schemeClr val="tx2">
                    <a:satMod val="200000"/>
                  </a:schemeClr>
                </a:solidFill>
              </a:rPr>
              <a:t>تحليل و نقد تئوري تأخر فرهنگي آگبرن (ادامه1)</a:t>
            </a:r>
            <a:endParaRPr lang="fa-IR" dirty="0">
              <a:solidFill>
                <a:schemeClr val="tx2">
                  <a:satMod val="200000"/>
                </a:schemeClr>
              </a:solidFill>
            </a:endParaRPr>
          </a:p>
        </p:txBody>
      </p:sp>
      <p:sp>
        <p:nvSpPr>
          <p:cNvPr id="17411" name="Content Placeholder 2"/>
          <p:cNvSpPr>
            <a:spLocks noGrp="1"/>
          </p:cNvSpPr>
          <p:nvPr>
            <p:ph idx="1"/>
          </p:nvPr>
        </p:nvSpPr>
        <p:spPr>
          <a:xfrm>
            <a:off x="457200" y="1600200"/>
            <a:ext cx="7467600" cy="4873625"/>
          </a:xfrm>
        </p:spPr>
        <p:txBody>
          <a:bodyPr/>
          <a:lstStyle/>
          <a:p>
            <a:pPr marL="361950" indent="0" algn="just" rtl="1" eaLnBrk="1" hangingPunct="1">
              <a:buFont typeface="Arial" charset="0"/>
              <a:buNone/>
              <a:defRPr/>
            </a:pPr>
            <a:r>
              <a:rPr lang="fa-IR" dirty="0" smtClean="0"/>
              <a:t>آگبرن در توضيحات خود از </a:t>
            </a:r>
            <a:r>
              <a:rPr lang="fa-IR" b="1" dirty="0" smtClean="0">
                <a:solidFill>
                  <a:schemeClr val="accent4">
                    <a:lumMod val="75000"/>
                  </a:schemeClr>
                </a:solidFill>
              </a:rPr>
              <a:t>نيروهای مادی</a:t>
            </a:r>
            <a:r>
              <a:rPr lang="fa-IR" b="1" dirty="0" smtClean="0"/>
              <a:t> </a:t>
            </a:r>
            <a:r>
              <a:rPr lang="fa-IR" dirty="0" smtClean="0"/>
              <a:t>و </a:t>
            </a:r>
            <a:r>
              <a:rPr lang="fa-IR" b="1" dirty="0" smtClean="0">
                <a:solidFill>
                  <a:schemeClr val="accent4">
                    <a:lumMod val="75000"/>
                  </a:schemeClr>
                </a:solidFill>
              </a:rPr>
              <a:t>روابط توليد </a:t>
            </a:r>
            <a:r>
              <a:rPr lang="fa-IR" dirty="0" smtClean="0"/>
              <a:t>، ‌به ترتيب به عنوان </a:t>
            </a:r>
            <a:r>
              <a:rPr lang="fa-IR" b="1" dirty="0" smtClean="0">
                <a:solidFill>
                  <a:srgbClr val="FF0000"/>
                </a:solidFill>
              </a:rPr>
              <a:t>عناصر مادّی </a:t>
            </a:r>
            <a:r>
              <a:rPr lang="fa-IR" dirty="0" smtClean="0"/>
              <a:t>و </a:t>
            </a:r>
            <a:r>
              <a:rPr lang="fa-IR" b="1" dirty="0" smtClean="0">
                <a:solidFill>
                  <a:srgbClr val="FF0000"/>
                </a:solidFill>
              </a:rPr>
              <a:t>غير مادّی </a:t>
            </a:r>
            <a:r>
              <a:rPr lang="fa-IR" b="1" dirty="0" smtClean="0"/>
              <a:t>فرهنگ </a:t>
            </a:r>
            <a:r>
              <a:rPr lang="fa-IR" dirty="0" smtClean="0"/>
              <a:t>ياد مي كند. عنصر گزينی آگبرن برای توضيح ابعاد مادی و غير مادی نمی تواند كمكی به نمايش تغييرات و چگونگی موقعيت تأخر فرهنگی كند. چراكه به </a:t>
            </a:r>
            <a:r>
              <a:rPr lang="fa-IR" dirty="0" smtClean="0">
                <a:solidFill>
                  <a:srgbClr val="FF0000"/>
                </a:solidFill>
              </a:rPr>
              <a:t>شدت متنوع و دچار پراكندگی</a:t>
            </a:r>
            <a:r>
              <a:rPr lang="fa-IR" dirty="0" smtClean="0"/>
              <a:t> است . لذا اگر چه نظريه آگبرن می تواند ذهن را برای توضیح تغييرات اجتماعی آماده سازد ، اما بدليل كلی و پراكنده بودن مفاهيم در آن ،‌ از تكميل نقش تحليلی خود باز می ماند.</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533400"/>
            <a:ext cx="8115300" cy="2609850"/>
          </a:xfrm>
        </p:spPr>
        <p:txBody>
          <a:bodyPr/>
          <a:lstStyle/>
          <a:p>
            <a:pPr eaLnBrk="1" fontAlgn="auto" hangingPunct="1">
              <a:spcAft>
                <a:spcPts val="0"/>
              </a:spcAft>
              <a:defRPr/>
            </a:pPr>
            <a:r>
              <a:rPr lang="fa-IR" sz="2000" dirty="0" smtClean="0">
                <a:solidFill>
                  <a:schemeClr val="tx2">
                    <a:satMod val="200000"/>
                  </a:schemeClr>
                </a:solidFill>
              </a:rPr>
              <a:t>برای آنكه بتوان بر مبناي تئوری آگبرن درباره </a:t>
            </a:r>
            <a:r>
              <a:rPr lang="fa-IR" sz="2000" b="1" dirty="0" smtClean="0">
                <a:solidFill>
                  <a:schemeClr val="tx2">
                    <a:satMod val="200000"/>
                  </a:schemeClr>
                </a:solidFill>
              </a:rPr>
              <a:t>فرهنگ مادّی و غير مادّی </a:t>
            </a:r>
            <a:r>
              <a:rPr lang="fa-IR" sz="2000" dirty="0" smtClean="0">
                <a:solidFill>
                  <a:schemeClr val="tx2">
                    <a:satMod val="200000"/>
                  </a:schemeClr>
                </a:solidFill>
              </a:rPr>
              <a:t>، مدلي برای توضیح  تغييرات اجتماعی استخراج كرد، می توان پيوستاری ( شكل زير) ترسيم كرد كه ابعاد مادّی و غير مادّی فرهنگ در منتهااليه دو سوی آن باشد .این پیوستار را </a:t>
            </a:r>
            <a:r>
              <a:rPr lang="fa-IR" sz="2000" dirty="0" smtClean="0">
                <a:solidFill>
                  <a:srgbClr val="FF0000"/>
                </a:solidFill>
              </a:rPr>
              <a:t>پیوستار فرهنگ </a:t>
            </a:r>
            <a:r>
              <a:rPr lang="fa-IR" sz="2000" dirty="0" smtClean="0">
                <a:solidFill>
                  <a:schemeClr val="tx2">
                    <a:satMod val="200000"/>
                  </a:schemeClr>
                </a:solidFill>
              </a:rPr>
              <a:t>مینامیم:</a:t>
            </a:r>
            <a:br>
              <a:rPr lang="fa-IR" sz="2000" dirty="0" smtClean="0">
                <a:solidFill>
                  <a:schemeClr val="tx2">
                    <a:satMod val="200000"/>
                  </a:schemeClr>
                </a:solidFill>
              </a:rPr>
            </a:br>
            <a:r>
              <a:rPr lang="fa-IR" sz="2800" dirty="0" smtClean="0">
                <a:solidFill>
                  <a:schemeClr val="tx2">
                    <a:satMod val="200000"/>
                  </a:schemeClr>
                </a:solidFill>
              </a:rPr>
              <a:t/>
            </a:r>
            <a:br>
              <a:rPr lang="fa-IR" sz="2800" dirty="0" smtClean="0">
                <a:solidFill>
                  <a:schemeClr val="tx2">
                    <a:satMod val="200000"/>
                  </a:schemeClr>
                </a:solidFill>
              </a:rPr>
            </a:br>
            <a:r>
              <a:rPr lang="fa-IR" sz="2800" dirty="0" smtClean="0">
                <a:solidFill>
                  <a:schemeClr val="tx2">
                    <a:satMod val="200000"/>
                  </a:schemeClr>
                </a:solidFill>
              </a:rPr>
              <a:t/>
            </a:r>
            <a:br>
              <a:rPr lang="fa-IR" sz="2800" dirty="0" smtClean="0">
                <a:solidFill>
                  <a:schemeClr val="tx2">
                    <a:satMod val="200000"/>
                  </a:schemeClr>
                </a:solidFill>
              </a:rPr>
            </a:br>
            <a:r>
              <a:rPr lang="fa-IR" sz="2800" b="1" dirty="0" smtClean="0">
                <a:solidFill>
                  <a:schemeClr val="tx2">
                    <a:satMod val="200000"/>
                  </a:schemeClr>
                </a:solidFill>
              </a:rPr>
              <a:t>پیوستار فرهنگ                                    </a:t>
            </a:r>
            <a:endParaRPr lang="en-US" b="1" dirty="0">
              <a:solidFill>
                <a:schemeClr val="tx2">
                  <a:satMod val="200000"/>
                </a:schemeClr>
              </a:solidFill>
            </a:endParaRPr>
          </a:p>
        </p:txBody>
      </p:sp>
      <p:sp>
        <p:nvSpPr>
          <p:cNvPr id="20483" name="Slide Number Placeholder 22"/>
          <p:cNvSpPr>
            <a:spLocks noGrp="1"/>
          </p:cNvSpPr>
          <p:nvPr>
            <p:ph type="sldNum" sz="quarter" idx="11"/>
          </p:nvPr>
        </p:nvSpPr>
        <p:spPr bwMode="auto">
          <a:xfrm rot="5400000">
            <a:off x="6989763" y="3736975"/>
            <a:ext cx="3200400" cy="365125"/>
          </a:xfrm>
          <a:noFill/>
          <a:ln>
            <a:miter lim="800000"/>
            <a:headEnd/>
            <a:tailEnd/>
          </a:ln>
        </p:spPr>
        <p:txBody>
          <a:bodyPr wrap="square" lIns="91440" tIns="45720" rIns="91440" bIns="45720" numCol="1" anchorCtr="0" compatLnSpc="1">
            <a:prstTxWarp prst="textNoShape">
              <a:avLst/>
            </a:prstTxWarp>
          </a:bodyPr>
          <a:lstStyle/>
          <a:p>
            <a:pPr algn="l" fontAlgn="base">
              <a:spcBef>
                <a:spcPct val="0"/>
              </a:spcBef>
              <a:spcAft>
                <a:spcPct val="0"/>
              </a:spcAft>
            </a:pPr>
            <a:fld id="{B959ABE4-1CDC-41BF-9B0A-FABDC6639C20}" type="slidenum">
              <a:rPr lang="en-US" sz="1200" b="0" smtClean="0">
                <a:solidFill>
                  <a:schemeClr val="tx2"/>
                </a:solidFill>
                <a:latin typeface="Arial" pitchFamily="34" charset="0"/>
                <a:cs typeface="Arial" pitchFamily="34" charset="0"/>
              </a:rPr>
              <a:pPr algn="l" fontAlgn="base">
                <a:spcBef>
                  <a:spcPct val="0"/>
                </a:spcBef>
                <a:spcAft>
                  <a:spcPct val="0"/>
                </a:spcAft>
              </a:pPr>
              <a:t>13</a:t>
            </a:fld>
            <a:endParaRPr lang="en-US" sz="1200" b="0" smtClean="0">
              <a:solidFill>
                <a:schemeClr val="tx2"/>
              </a:solidFill>
              <a:latin typeface="Arial" pitchFamily="34" charset="0"/>
              <a:cs typeface="Arial" pitchFamily="34" charset="0"/>
            </a:endParaRPr>
          </a:p>
        </p:txBody>
      </p:sp>
      <p:sp>
        <p:nvSpPr>
          <p:cNvPr id="4" name="Oval 3"/>
          <p:cNvSpPr/>
          <p:nvPr/>
        </p:nvSpPr>
        <p:spPr>
          <a:xfrm>
            <a:off x="609600" y="3810000"/>
            <a:ext cx="609600" cy="60960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Oval 4"/>
          <p:cNvSpPr/>
          <p:nvPr/>
        </p:nvSpPr>
        <p:spPr>
          <a:xfrm>
            <a:off x="7848600" y="3786188"/>
            <a:ext cx="652463" cy="633412"/>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TextBox 5"/>
          <p:cNvSpPr txBox="1">
            <a:spLocks noChangeArrowheads="1"/>
          </p:cNvSpPr>
          <p:nvPr/>
        </p:nvSpPr>
        <p:spPr bwMode="auto">
          <a:xfrm>
            <a:off x="7848600" y="4495800"/>
            <a:ext cx="1752600" cy="369888"/>
          </a:xfrm>
          <a:prstGeom prst="rect">
            <a:avLst/>
          </a:prstGeom>
          <a:noFill/>
          <a:ln w="9525">
            <a:noFill/>
            <a:miter lim="800000"/>
            <a:headEnd/>
            <a:tailEnd/>
          </a:ln>
        </p:spPr>
        <p:txBody>
          <a:bodyPr>
            <a:spAutoFit/>
          </a:bodyPr>
          <a:lstStyle/>
          <a:p>
            <a:r>
              <a:rPr lang="fa-IR">
                <a:latin typeface="Corbel" pitchFamily="34" charset="0"/>
                <a:cs typeface="Tahoma" pitchFamily="34" charset="0"/>
              </a:rPr>
              <a:t>بعدمادّی</a:t>
            </a:r>
            <a:endParaRPr lang="en-US">
              <a:latin typeface="Corbel" pitchFamily="34" charset="0"/>
            </a:endParaRPr>
          </a:p>
        </p:txBody>
      </p:sp>
      <p:sp>
        <p:nvSpPr>
          <p:cNvPr id="7" name="TextBox 6"/>
          <p:cNvSpPr txBox="1">
            <a:spLocks noChangeArrowheads="1"/>
          </p:cNvSpPr>
          <p:nvPr/>
        </p:nvSpPr>
        <p:spPr bwMode="auto">
          <a:xfrm>
            <a:off x="457200" y="4495800"/>
            <a:ext cx="1676400" cy="369888"/>
          </a:xfrm>
          <a:prstGeom prst="rect">
            <a:avLst/>
          </a:prstGeom>
          <a:noFill/>
          <a:ln w="9525">
            <a:noFill/>
            <a:miter lim="800000"/>
            <a:headEnd/>
            <a:tailEnd/>
          </a:ln>
        </p:spPr>
        <p:txBody>
          <a:bodyPr>
            <a:spAutoFit/>
          </a:bodyPr>
          <a:lstStyle/>
          <a:p>
            <a:r>
              <a:rPr lang="fa-IR">
                <a:latin typeface="Corbel" pitchFamily="34" charset="0"/>
                <a:cs typeface="Tahoma" pitchFamily="34" charset="0"/>
              </a:rPr>
              <a:t>بعدغير مادّی</a:t>
            </a:r>
            <a:endParaRPr lang="en-US">
              <a:latin typeface="Corbel" pitchFamily="34" charset="0"/>
            </a:endParaRPr>
          </a:p>
        </p:txBody>
      </p:sp>
      <p:cxnSp>
        <p:nvCxnSpPr>
          <p:cNvPr id="9" name="Straight Connector 8"/>
          <p:cNvCxnSpPr>
            <a:stCxn id="4" idx="6"/>
            <a:endCxn id="5" idx="2"/>
          </p:cNvCxnSpPr>
          <p:nvPr/>
        </p:nvCxnSpPr>
        <p:spPr>
          <a:xfrm flipV="1">
            <a:off x="1219200" y="4103688"/>
            <a:ext cx="6629400" cy="11112"/>
          </a:xfrm>
          <a:prstGeom prst="line">
            <a:avLst/>
          </a:prstGeom>
          <a:ln w="57150">
            <a:solidFill>
              <a:srgbClr val="FFC000"/>
            </a:solidFill>
            <a:prstDash val="solid"/>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2048669" y="3925094"/>
            <a:ext cx="1588" cy="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sp>
        <p:nvSpPr>
          <p:cNvPr id="20490" name="Rectangle 62"/>
          <p:cNvSpPr>
            <a:spLocks noChangeArrowheads="1"/>
          </p:cNvSpPr>
          <p:nvPr/>
        </p:nvSpPr>
        <p:spPr bwMode="auto">
          <a:xfrm>
            <a:off x="4143375" y="4857750"/>
            <a:ext cx="793750" cy="400050"/>
          </a:xfrm>
          <a:prstGeom prst="rect">
            <a:avLst/>
          </a:prstGeom>
          <a:noFill/>
          <a:ln w="9525">
            <a:noFill/>
            <a:miter lim="800000"/>
            <a:headEnd/>
            <a:tailEnd/>
          </a:ln>
        </p:spPr>
        <p:txBody>
          <a:bodyPr>
            <a:spAutoFit/>
          </a:bodyPr>
          <a:lstStyle/>
          <a:p>
            <a:pPr algn="ctr"/>
            <a:r>
              <a:rPr lang="fa-IR" sz="2000" b="1"/>
              <a:t>فرهنگ</a:t>
            </a:r>
            <a:endParaRPr lang="en-US" sz="20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2000"/>
                                        <p:tgtEl>
                                          <p:spTgt spid="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2000"/>
                                        <p:tgtEl>
                                          <p:spTgt spid="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2000"/>
                                        <p:tgtEl>
                                          <p:spTgt spid="7"/>
                                        </p:tgtEl>
                                      </p:cBhvr>
                                    </p:animEffect>
                                  </p:childTnLst>
                                </p:cTn>
                              </p:par>
                            </p:childTnLst>
                          </p:cTn>
                        </p:par>
                        <p:par>
                          <p:cTn id="17" fill="hold">
                            <p:stCondLst>
                              <p:cond delay="2000"/>
                            </p:stCondLst>
                            <p:childTnLst>
                              <p:par>
                                <p:cTn id="18" presetID="10" presetClass="entr" presetSubtype="0" fill="hold" nodeType="after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algn="r" eaLnBrk="1" fontAlgn="auto" hangingPunct="1">
              <a:spcAft>
                <a:spcPts val="0"/>
              </a:spcAft>
              <a:defRPr/>
            </a:pPr>
            <a:r>
              <a:rPr lang="fa-IR" dirty="0" smtClean="0">
                <a:solidFill>
                  <a:schemeClr val="tx2">
                    <a:satMod val="200000"/>
                  </a:schemeClr>
                </a:solidFill>
              </a:rPr>
              <a:t>عدم امکان نمایش تأخرفرهنگی بر روی پیوستارفرهنگ</a:t>
            </a:r>
            <a:endParaRPr lang="en-US" dirty="0">
              <a:solidFill>
                <a:schemeClr val="tx2">
                  <a:satMod val="200000"/>
                </a:schemeClr>
              </a:solidFill>
            </a:endParaRPr>
          </a:p>
        </p:txBody>
      </p:sp>
      <p:sp>
        <p:nvSpPr>
          <p:cNvPr id="21507" name="Content Placeholder 2"/>
          <p:cNvSpPr>
            <a:spLocks noGrp="1"/>
          </p:cNvSpPr>
          <p:nvPr>
            <p:ph idx="1"/>
          </p:nvPr>
        </p:nvSpPr>
        <p:spPr>
          <a:xfrm>
            <a:off x="428625" y="2071688"/>
            <a:ext cx="8258175" cy="4054475"/>
          </a:xfrm>
        </p:spPr>
        <p:txBody>
          <a:bodyPr/>
          <a:lstStyle/>
          <a:p>
            <a:pPr algn="ctr" rtl="1" eaLnBrk="1" hangingPunct="1">
              <a:buFont typeface="Arial" pitchFamily="34" charset="0"/>
              <a:buNone/>
            </a:pPr>
            <a:r>
              <a:rPr lang="fa-IR" smtClean="0"/>
              <a:t>پيوستار فوق را يك بار ديگر از نظر مي گذرانيم :</a:t>
            </a:r>
          </a:p>
          <a:p>
            <a:pPr algn="ctr" rtl="1" eaLnBrk="1" hangingPunct="1">
              <a:buFont typeface="Arial" pitchFamily="34" charset="0"/>
              <a:buNone/>
            </a:pPr>
            <a:endParaRPr lang="en-US" smtClean="0">
              <a:cs typeface="Times New Roman" pitchFamily="18" charset="0"/>
            </a:endParaRPr>
          </a:p>
          <a:p>
            <a:pPr algn="r" rtl="1" eaLnBrk="1" hangingPunct="1">
              <a:buFont typeface="Arial" pitchFamily="34" charset="0"/>
              <a:buNone/>
            </a:pPr>
            <a:r>
              <a:rPr lang="fa-IR" smtClean="0"/>
              <a:t>1- چگونگي موقعيت </a:t>
            </a:r>
            <a:r>
              <a:rPr lang="fa-IR" smtClean="0">
                <a:solidFill>
                  <a:srgbClr val="FFC000"/>
                </a:solidFill>
              </a:rPr>
              <a:t>تأخر فرهنگی </a:t>
            </a:r>
            <a:r>
              <a:rPr lang="fa-IR" smtClean="0"/>
              <a:t>در آن روشن نيست.</a:t>
            </a:r>
            <a:endParaRPr lang="en-US" smtClean="0">
              <a:cs typeface="Times New Roman" pitchFamily="18" charset="0"/>
            </a:endParaRPr>
          </a:p>
          <a:p>
            <a:pPr algn="r" rtl="1" eaLnBrk="1" hangingPunct="1">
              <a:buFont typeface="Arial" pitchFamily="34" charset="0"/>
              <a:buNone/>
            </a:pPr>
            <a:r>
              <a:rPr lang="fa-IR" smtClean="0"/>
              <a:t>2- مشخص نيست </a:t>
            </a:r>
            <a:r>
              <a:rPr lang="fa-IR" b="1" smtClean="0">
                <a:solidFill>
                  <a:srgbClr val="FFC000"/>
                </a:solidFill>
              </a:rPr>
              <a:t>بعد مادّی فرهنگ</a:t>
            </a:r>
            <a:r>
              <a:rPr lang="fa-IR" b="1" smtClean="0"/>
              <a:t> </a:t>
            </a:r>
            <a:r>
              <a:rPr lang="fa-IR" smtClean="0"/>
              <a:t>در كجا خاتمه يافته و </a:t>
            </a:r>
            <a:r>
              <a:rPr lang="fa-IR" b="1" smtClean="0">
                <a:solidFill>
                  <a:srgbClr val="FFC000"/>
                </a:solidFill>
              </a:rPr>
              <a:t>بعد</a:t>
            </a:r>
            <a:r>
              <a:rPr lang="fa-IR" smtClean="0"/>
              <a:t> </a:t>
            </a:r>
            <a:r>
              <a:rPr lang="fa-IR" b="1" smtClean="0">
                <a:solidFill>
                  <a:srgbClr val="FFC000"/>
                </a:solidFill>
              </a:rPr>
              <a:t>غير مادّی </a:t>
            </a:r>
            <a:r>
              <a:rPr lang="fa-IR" smtClean="0"/>
              <a:t>در پيوستار از كجا شروع می شود؟</a:t>
            </a:r>
            <a:endParaRPr lang="en-US" smtClean="0">
              <a:cs typeface="Times New Roman" pitchFamily="18" charset="0"/>
            </a:endParaRPr>
          </a:p>
          <a:p>
            <a:pPr algn="r" rtl="1" eaLnBrk="1" hangingPunct="1">
              <a:buFont typeface="Arial" pitchFamily="34" charset="0"/>
              <a:buNone/>
            </a:pPr>
            <a:r>
              <a:rPr lang="fa-IR" smtClean="0"/>
              <a:t>3- مرز بُعد مادّی و غير مادّی بر روی پيوستار كجاست ؟</a:t>
            </a:r>
            <a:endParaRPr lang="en-US" smtClean="0">
              <a:cs typeface="Times New Roman" pitchFamily="18" charset="0"/>
            </a:endParaRPr>
          </a:p>
          <a:p>
            <a:pPr eaLnBrk="1" hangingPunct="1"/>
            <a:endParaRPr lang="en-US" smtClean="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214313" y="2286000"/>
            <a:ext cx="8501062" cy="3000375"/>
          </a:xfrm>
        </p:spPr>
        <p:txBody>
          <a:bodyPr/>
          <a:lstStyle/>
          <a:p>
            <a:pPr algn="justLow" rtl="1" eaLnBrk="1" fontAlgn="auto" hangingPunct="1">
              <a:spcAft>
                <a:spcPts val="0"/>
              </a:spcAft>
              <a:defRPr/>
            </a:pPr>
            <a:r>
              <a:rPr lang="fa-IR" sz="2400" dirty="0" smtClean="0">
                <a:solidFill>
                  <a:schemeClr val="tx2">
                    <a:satMod val="200000"/>
                  </a:schemeClr>
                </a:solidFill>
              </a:rPr>
              <a:t>چنين مي نمايد كه اگر بتوان </a:t>
            </a:r>
            <a:r>
              <a:rPr lang="fa-IR" sz="2400" b="1" dirty="0" smtClean="0">
                <a:solidFill>
                  <a:srgbClr val="FFC000"/>
                </a:solidFill>
              </a:rPr>
              <a:t>عناصر فرهنگی </a:t>
            </a:r>
            <a:r>
              <a:rPr lang="fa-IR" sz="2400" dirty="0" smtClean="0">
                <a:solidFill>
                  <a:schemeClr val="tx2">
                    <a:satMod val="200000"/>
                  </a:schemeClr>
                </a:solidFill>
              </a:rPr>
              <a:t>مورد نظر آگبرن را از پراكندگی رهائی بخشيد ، كمك شايانی به روشن شدن موضوع و</a:t>
            </a:r>
            <a:r>
              <a:rPr lang="fa-IR" sz="2400" dirty="0" smtClean="0">
                <a:solidFill>
                  <a:srgbClr val="FF0000"/>
                </a:solidFill>
              </a:rPr>
              <a:t>طراحی مدل </a:t>
            </a:r>
            <a:r>
              <a:rPr lang="fa-IR" sz="2400" dirty="0" smtClean="0">
                <a:solidFill>
                  <a:schemeClr val="tx2">
                    <a:satMod val="200000"/>
                  </a:schemeClr>
                </a:solidFill>
              </a:rPr>
              <a:t>می نمايد .اگر بتوان عناصر فرهنگی  را در چند عنصر يا مجموعه ای از عناصر فراگير محدود ساخت و مادّی و غير مادّی بودن آنها راا روشن نمود و تناسبی بين موقعيت عناصر مادّی و غير مادّی بر روی پيوستار بدست آورد ، می توان به هدف فوق نزديك شد..</a:t>
            </a:r>
            <a:endParaRPr lang="en-US" sz="2400" dirty="0" smtClean="0">
              <a:solidFill>
                <a:schemeClr val="tx2">
                  <a:satMod val="200000"/>
                </a:schemeClr>
              </a:solidFill>
            </a:endParaRPr>
          </a:p>
        </p:txBody>
      </p:sp>
      <p:sp>
        <p:nvSpPr>
          <p:cNvPr id="22531" name="Content Placeholder 2"/>
          <p:cNvSpPr>
            <a:spLocks noGrp="1"/>
          </p:cNvSpPr>
          <p:nvPr>
            <p:ph idx="1"/>
          </p:nvPr>
        </p:nvSpPr>
        <p:spPr>
          <a:xfrm>
            <a:off x="357188" y="1071563"/>
            <a:ext cx="8329612" cy="1428750"/>
          </a:xfrm>
        </p:spPr>
        <p:txBody>
          <a:bodyPr/>
          <a:lstStyle/>
          <a:p>
            <a:pPr marL="0" indent="0" algn="ctr" eaLnBrk="1" hangingPunct="1">
              <a:buFont typeface="Arial" pitchFamily="34" charset="0"/>
              <a:buNone/>
            </a:pPr>
            <a:r>
              <a:rPr lang="fa-IR" smtClean="0"/>
              <a:t>لزوم گزینش عناصر فرهنگی</a:t>
            </a:r>
            <a:endParaRPr lang="en-US" smtClean="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algn="r" eaLnBrk="1" fontAlgn="auto" hangingPunct="1">
              <a:spcAft>
                <a:spcPts val="0"/>
              </a:spcAft>
              <a:defRPr/>
            </a:pPr>
            <a:r>
              <a:rPr lang="fa-IR" dirty="0" smtClean="0">
                <a:solidFill>
                  <a:schemeClr val="tx2">
                    <a:satMod val="200000"/>
                  </a:schemeClr>
                </a:solidFill>
              </a:rPr>
              <a:t>جستجوی عناصر فرهنگی</a:t>
            </a:r>
          </a:p>
        </p:txBody>
      </p:sp>
      <p:sp>
        <p:nvSpPr>
          <p:cNvPr id="23555" name="Content Placeholder 2"/>
          <p:cNvSpPr>
            <a:spLocks noGrp="1"/>
          </p:cNvSpPr>
          <p:nvPr>
            <p:ph idx="1"/>
          </p:nvPr>
        </p:nvSpPr>
        <p:spPr>
          <a:xfrm>
            <a:off x="457200" y="1600200"/>
            <a:ext cx="7467600" cy="4873625"/>
          </a:xfrm>
        </p:spPr>
        <p:txBody>
          <a:bodyPr/>
          <a:lstStyle/>
          <a:p>
            <a:pPr algn="r" rtl="1" eaLnBrk="1" hangingPunct="1">
              <a:buFont typeface="Arial" pitchFamily="34" charset="0"/>
              <a:buNone/>
            </a:pPr>
            <a:r>
              <a:rPr lang="fa-IR" b="1" smtClean="0"/>
              <a:t>   برخی از اندیشمندانی که در توضیح عناصر فرهنگی کوشیده اند:</a:t>
            </a:r>
          </a:p>
          <a:p>
            <a:pPr algn="r" rtl="1" eaLnBrk="1" hangingPunct="1"/>
            <a:r>
              <a:rPr lang="fa-IR" smtClean="0">
                <a:solidFill>
                  <a:srgbClr val="FF0000"/>
                </a:solidFill>
              </a:rPr>
              <a:t>جان جِی مِیسیونیز</a:t>
            </a:r>
            <a:r>
              <a:rPr lang="fa-IR" smtClean="0"/>
              <a:t>(جامعه شناسی)</a:t>
            </a:r>
          </a:p>
          <a:p>
            <a:pPr algn="r" rtl="1" eaLnBrk="1" hangingPunct="1"/>
            <a:r>
              <a:rPr lang="fa-IR" smtClean="0">
                <a:solidFill>
                  <a:srgbClr val="FF0000"/>
                </a:solidFill>
              </a:rPr>
              <a:t>لارنس آ. باسیریکو</a:t>
            </a:r>
            <a:r>
              <a:rPr lang="fa-IR" smtClean="0"/>
              <a:t> و </a:t>
            </a:r>
            <a:r>
              <a:rPr lang="fa-IR" smtClean="0">
                <a:solidFill>
                  <a:srgbClr val="FF0000"/>
                </a:solidFill>
              </a:rPr>
              <a:t>آن بولین</a:t>
            </a:r>
            <a:r>
              <a:rPr lang="fa-IR" smtClean="0"/>
              <a:t>(لذت بردن از فرهنگ)</a:t>
            </a:r>
          </a:p>
          <a:p>
            <a:pPr algn="r" rtl="1" eaLnBrk="1" hangingPunct="1"/>
            <a:r>
              <a:rPr lang="fa-IR" smtClean="0">
                <a:solidFill>
                  <a:srgbClr val="FF0000"/>
                </a:solidFill>
              </a:rPr>
              <a:t>مایکل اس باسیس </a:t>
            </a:r>
            <a:r>
              <a:rPr lang="fa-IR" smtClean="0"/>
              <a:t>و</a:t>
            </a:r>
            <a:r>
              <a:rPr lang="fa-IR" smtClean="0">
                <a:solidFill>
                  <a:srgbClr val="FF0000"/>
                </a:solidFill>
              </a:rPr>
              <a:t>دیگران</a:t>
            </a:r>
            <a:r>
              <a:rPr lang="fa-IR" smtClean="0"/>
              <a:t>(جامعه شناسی)</a:t>
            </a:r>
          </a:p>
          <a:p>
            <a:pPr algn="r" rtl="1" eaLnBrk="1" hangingPunct="1"/>
            <a:endParaRPr lang="fa-IR" smtClean="0"/>
          </a:p>
          <a:p>
            <a:pPr algn="r" rtl="1" eaLnBrk="1" hangingPunct="1"/>
            <a:endParaRPr lang="fa-IR"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algn="r" eaLnBrk="1" fontAlgn="auto" hangingPunct="1">
              <a:spcAft>
                <a:spcPts val="0"/>
              </a:spcAft>
              <a:defRPr/>
            </a:pPr>
            <a:r>
              <a:rPr lang="fa-IR" dirty="0" smtClean="0">
                <a:solidFill>
                  <a:schemeClr val="tx2">
                    <a:satMod val="200000"/>
                  </a:schemeClr>
                </a:solidFill>
              </a:rPr>
              <a:t>عناصر فرهنگی </a:t>
            </a:r>
            <a:r>
              <a:rPr lang="fa-IR" dirty="0" smtClean="0">
                <a:solidFill>
                  <a:schemeClr val="accent2">
                    <a:lumMod val="75000"/>
                  </a:schemeClr>
                </a:solidFill>
              </a:rPr>
              <a:t>میسیونیز</a:t>
            </a:r>
          </a:p>
        </p:txBody>
      </p:sp>
      <p:sp>
        <p:nvSpPr>
          <p:cNvPr id="3" name="Content Placeholder 2"/>
          <p:cNvSpPr>
            <a:spLocks noGrp="1"/>
          </p:cNvSpPr>
          <p:nvPr>
            <p:ph idx="1"/>
          </p:nvPr>
        </p:nvSpPr>
        <p:spPr>
          <a:xfrm>
            <a:off x="914400" y="1783560"/>
            <a:ext cx="7772400" cy="4572000"/>
          </a:xfrm>
        </p:spPr>
        <p:txBody>
          <a:bodyPr rtlCol="0">
            <a:normAutofit/>
          </a:bodyPr>
          <a:lstStyle/>
          <a:p>
            <a:pPr lvl="8" algn="just" rtl="1">
              <a:defRPr/>
            </a:pPr>
            <a:r>
              <a:rPr lang="fa-IR" sz="3200" dirty="0" smtClean="0">
                <a:solidFill>
                  <a:srgbClr val="FF0000"/>
                </a:solidFill>
              </a:rPr>
              <a:t>نماد</a:t>
            </a:r>
            <a:r>
              <a:rPr lang="fa-IR" sz="3200" dirty="0" smtClean="0"/>
              <a:t>(سمبل)</a:t>
            </a:r>
            <a:r>
              <a:rPr lang="fa-IR" sz="3200" dirty="0" smtClean="0">
                <a:solidFill>
                  <a:srgbClr val="FF0000"/>
                </a:solidFill>
              </a:rPr>
              <a:t>ها</a:t>
            </a:r>
            <a:r>
              <a:rPr lang="fa-IR" sz="3200" dirty="0" smtClean="0"/>
              <a:t> </a:t>
            </a:r>
          </a:p>
          <a:p>
            <a:pPr lvl="8" algn="just" rtl="1">
              <a:defRPr/>
            </a:pPr>
            <a:r>
              <a:rPr lang="fa-IR" sz="3200" dirty="0" smtClean="0">
                <a:solidFill>
                  <a:srgbClr val="FF0000"/>
                </a:solidFill>
              </a:rPr>
              <a:t>زبان</a:t>
            </a:r>
          </a:p>
          <a:p>
            <a:pPr lvl="8" algn="just" rtl="1">
              <a:defRPr/>
            </a:pPr>
            <a:r>
              <a:rPr lang="fa-IR" sz="3200" dirty="0" smtClean="0">
                <a:solidFill>
                  <a:srgbClr val="FF0000"/>
                </a:solidFill>
              </a:rPr>
              <a:t>ارزشها</a:t>
            </a:r>
            <a:r>
              <a:rPr lang="fa-IR" sz="3200" dirty="0" smtClean="0"/>
              <a:t> و</a:t>
            </a:r>
            <a:r>
              <a:rPr lang="fa-IR" sz="3200" dirty="0" smtClean="0">
                <a:solidFill>
                  <a:srgbClr val="FF0000"/>
                </a:solidFill>
              </a:rPr>
              <a:t>عقاید</a:t>
            </a:r>
          </a:p>
          <a:p>
            <a:pPr lvl="8" algn="just" rtl="1">
              <a:defRPr/>
            </a:pPr>
            <a:r>
              <a:rPr lang="fa-IR" sz="3200" dirty="0" smtClean="0">
                <a:solidFill>
                  <a:srgbClr val="FF0000"/>
                </a:solidFill>
              </a:rPr>
              <a:t>هنجارها</a:t>
            </a:r>
          </a:p>
          <a:p>
            <a:pPr lvl="8" algn="just" rtl="1">
              <a:defRPr/>
            </a:pPr>
            <a:r>
              <a:rPr lang="fa-IR" sz="3200" dirty="0" smtClean="0">
                <a:solidFill>
                  <a:srgbClr val="FF0000"/>
                </a:solidFill>
              </a:rPr>
              <a:t>فرهنگ مادَی</a:t>
            </a:r>
          </a:p>
          <a:p>
            <a:pPr lvl="8" algn="just" rtl="1">
              <a:defRPr/>
            </a:pPr>
            <a:endParaRPr lang="fa-IR" dirty="0" smtClean="0"/>
          </a:p>
          <a:p>
            <a:pPr lvl="8" algn="just" rtl="1">
              <a:defRPr/>
            </a:pPr>
            <a:endParaRPr lang="fa-IR" dirty="0" smtClean="0"/>
          </a:p>
          <a:p>
            <a:pPr lvl="8" algn="just" rtl="1">
              <a:defRPr/>
            </a:pPr>
            <a:endParaRPr lang="fa-IR" dirty="0" smtClean="0"/>
          </a:p>
          <a:p>
            <a:pPr lvl="8" algn="just" rtl="1">
              <a:defRPr/>
            </a:pPr>
            <a:endParaRPr lang="fa-I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algn="r" eaLnBrk="1" fontAlgn="auto" hangingPunct="1">
              <a:spcAft>
                <a:spcPts val="0"/>
              </a:spcAft>
              <a:defRPr/>
            </a:pPr>
            <a:r>
              <a:rPr lang="fa-IR" dirty="0" smtClean="0">
                <a:solidFill>
                  <a:schemeClr val="tx2">
                    <a:satMod val="200000"/>
                  </a:schemeClr>
                </a:solidFill>
              </a:rPr>
              <a:t>عناصر فرهنگی</a:t>
            </a:r>
            <a:br>
              <a:rPr lang="fa-IR" dirty="0" smtClean="0">
                <a:solidFill>
                  <a:schemeClr val="tx2">
                    <a:satMod val="200000"/>
                  </a:schemeClr>
                </a:solidFill>
              </a:rPr>
            </a:br>
            <a:r>
              <a:rPr lang="fa-IR" sz="3100" dirty="0" smtClean="0">
                <a:solidFill>
                  <a:schemeClr val="accent2">
                    <a:lumMod val="75000"/>
                  </a:schemeClr>
                </a:solidFill>
              </a:rPr>
              <a:t>لارنس آ. باسیریکو وآن بولین</a:t>
            </a:r>
            <a:endParaRPr lang="fa-IR" sz="3100" dirty="0">
              <a:solidFill>
                <a:schemeClr val="accent2">
                  <a:lumMod val="75000"/>
                </a:schemeClr>
              </a:solidFill>
            </a:endParaRPr>
          </a:p>
        </p:txBody>
      </p:sp>
      <p:sp>
        <p:nvSpPr>
          <p:cNvPr id="3" name="Content Placeholder 2"/>
          <p:cNvSpPr>
            <a:spLocks noGrp="1"/>
          </p:cNvSpPr>
          <p:nvPr>
            <p:ph idx="1"/>
          </p:nvPr>
        </p:nvSpPr>
        <p:spPr>
          <a:xfrm>
            <a:off x="457200" y="2000250"/>
            <a:ext cx="8258175" cy="4125913"/>
          </a:xfrm>
        </p:spPr>
        <p:txBody>
          <a:bodyPr rtlCol="0">
            <a:normAutofit fontScale="25000" lnSpcReduction="20000"/>
          </a:bodyPr>
          <a:lstStyle/>
          <a:p>
            <a:pPr marL="514350" indent="-514350" algn="justLow" rtl="1" eaLnBrk="1" fontAlgn="auto" hangingPunct="1">
              <a:lnSpc>
                <a:spcPct val="120000"/>
              </a:lnSpc>
              <a:spcAft>
                <a:spcPts val="0"/>
              </a:spcAft>
              <a:buFont typeface="Arial" charset="0"/>
              <a:buNone/>
              <a:defRPr/>
            </a:pPr>
            <a:r>
              <a:rPr lang="fa-IR" sz="6400" b="1" dirty="0" smtClean="0"/>
              <a:t>1-        </a:t>
            </a:r>
            <a:r>
              <a:rPr lang="fa-IR" sz="6400" b="1" dirty="0" smtClean="0">
                <a:solidFill>
                  <a:srgbClr val="FF0000"/>
                </a:solidFill>
              </a:rPr>
              <a:t>نماد(سمبل)ها</a:t>
            </a:r>
            <a:r>
              <a:rPr lang="fa-IR" sz="6400" b="1" dirty="0" smtClean="0"/>
              <a:t>:</a:t>
            </a:r>
            <a:r>
              <a:rPr lang="fa-IR" sz="6400" dirty="0" smtClean="0"/>
              <a:t>موضوعا ت ووقایعی هستند که دیگرموضوعات و وقایع مورد قبول مردم رانمایندگی میکنند.</a:t>
            </a:r>
          </a:p>
          <a:p>
            <a:pPr marL="625475" indent="-625475" algn="justLow" rtl="1" eaLnBrk="1" fontAlgn="auto" hangingPunct="1">
              <a:lnSpc>
                <a:spcPct val="120000"/>
              </a:lnSpc>
              <a:spcAft>
                <a:spcPts val="0"/>
              </a:spcAft>
              <a:buFont typeface="Arial" charset="0"/>
              <a:buNone/>
              <a:defRPr/>
            </a:pPr>
            <a:r>
              <a:rPr lang="fa-IR" sz="6400" b="1" dirty="0" smtClean="0"/>
              <a:t>2-       </a:t>
            </a:r>
            <a:r>
              <a:rPr lang="fa-IR" sz="6400" b="1" dirty="0" smtClean="0">
                <a:solidFill>
                  <a:srgbClr val="FF0000"/>
                </a:solidFill>
              </a:rPr>
              <a:t>ارزشها</a:t>
            </a:r>
            <a:r>
              <a:rPr lang="fa-IR" sz="6400" b="1" dirty="0" smtClean="0"/>
              <a:t>:</a:t>
            </a:r>
            <a:r>
              <a:rPr lang="fa-IR" sz="6400" dirty="0" smtClean="0"/>
              <a:t>واکنشهای ذهنی است به تجربيا ت ابراز شده درقالب عبارات خوب یا بد ، اخلاقی یا غیر اخلاقی. آرمان      هایی  كه    مردم به آن توجه می کنند بدون آنکه لزوماً درپی به دست آوردن آن باشند.</a:t>
            </a:r>
          </a:p>
          <a:p>
            <a:pPr marL="514350" indent="-514350" algn="justLow" rtl="1" eaLnBrk="1" fontAlgn="auto" hangingPunct="1">
              <a:lnSpc>
                <a:spcPct val="120000"/>
              </a:lnSpc>
              <a:spcAft>
                <a:spcPts val="0"/>
              </a:spcAft>
              <a:buFont typeface="Arial" charset="0"/>
              <a:buNone/>
              <a:defRPr/>
            </a:pPr>
            <a:r>
              <a:rPr lang="fa-IR" sz="6400" b="1" dirty="0" smtClean="0"/>
              <a:t>3-       </a:t>
            </a:r>
            <a:r>
              <a:rPr lang="fa-IR" sz="6400" b="1" dirty="0" smtClean="0">
                <a:solidFill>
                  <a:srgbClr val="FF0000"/>
                </a:solidFill>
              </a:rPr>
              <a:t>عقاید</a:t>
            </a:r>
            <a:r>
              <a:rPr lang="fa-IR" sz="6400" b="1" dirty="0" smtClean="0"/>
              <a:t>:</a:t>
            </a:r>
            <a:r>
              <a:rPr lang="fa-IR" sz="6400" dirty="0" smtClean="0"/>
              <a:t>انگاره هایی که مردم برای دریافت حقیقت یا واقعیت به کار می گیرند.</a:t>
            </a:r>
          </a:p>
          <a:p>
            <a:pPr marL="514350" indent="-514350" algn="justLow" rtl="1" eaLnBrk="1" fontAlgn="auto" hangingPunct="1">
              <a:lnSpc>
                <a:spcPct val="120000"/>
              </a:lnSpc>
              <a:spcAft>
                <a:spcPts val="0"/>
              </a:spcAft>
              <a:buFont typeface="Arial" charset="0"/>
              <a:buNone/>
              <a:defRPr/>
            </a:pPr>
            <a:r>
              <a:rPr lang="fa-IR" sz="6400" b="1" dirty="0" smtClean="0"/>
              <a:t>4-       </a:t>
            </a:r>
            <a:r>
              <a:rPr lang="fa-IR" sz="6400" b="1" dirty="0" smtClean="0">
                <a:solidFill>
                  <a:srgbClr val="FF0000"/>
                </a:solidFill>
              </a:rPr>
              <a:t>هنجارها</a:t>
            </a:r>
            <a:r>
              <a:rPr lang="fa-IR" sz="6400" b="1" dirty="0" smtClean="0"/>
              <a:t>:</a:t>
            </a:r>
            <a:r>
              <a:rPr lang="fa-IR" sz="6400" dirty="0" smtClean="0"/>
              <a:t>قواعد مشترکی که رفتار مردم را در موقعیت های خاص تعیین میکند.</a:t>
            </a:r>
          </a:p>
          <a:p>
            <a:pPr marL="514350" indent="-514350" algn="justLow" rtl="1" eaLnBrk="1" fontAlgn="auto" hangingPunct="1">
              <a:lnSpc>
                <a:spcPct val="120000"/>
              </a:lnSpc>
              <a:spcAft>
                <a:spcPts val="0"/>
              </a:spcAft>
              <a:buFont typeface="Arial" charset="0"/>
              <a:buNone/>
              <a:defRPr/>
            </a:pPr>
            <a:r>
              <a:rPr lang="fa-IR" sz="6400" b="1" dirty="0" smtClean="0"/>
              <a:t>5-       </a:t>
            </a:r>
            <a:r>
              <a:rPr lang="fa-IR" sz="6400" b="1" dirty="0" smtClean="0">
                <a:solidFill>
                  <a:srgbClr val="FF0000"/>
                </a:solidFill>
              </a:rPr>
              <a:t>احساسات</a:t>
            </a:r>
            <a:r>
              <a:rPr lang="fa-IR" sz="6400" b="1" dirty="0" smtClean="0"/>
              <a:t>:</a:t>
            </a:r>
            <a:r>
              <a:rPr lang="fa-IR" sz="6400" dirty="0" smtClean="0"/>
              <a:t>واکنش های درونی به موضوعات تجربه شده.</a:t>
            </a:r>
          </a:p>
          <a:p>
            <a:pPr marL="514350" indent="-514350" algn="justLow" rtl="1" eaLnBrk="1" fontAlgn="auto" hangingPunct="1">
              <a:lnSpc>
                <a:spcPct val="120000"/>
              </a:lnSpc>
              <a:spcAft>
                <a:spcPts val="0"/>
              </a:spcAft>
              <a:buFont typeface="Arial" charset="0"/>
              <a:buNone/>
              <a:defRPr/>
            </a:pPr>
            <a:r>
              <a:rPr lang="fa-IR" sz="6400" b="1" dirty="0" smtClean="0"/>
              <a:t>6-        </a:t>
            </a:r>
            <a:r>
              <a:rPr lang="fa-IR" sz="6400" b="1" dirty="0" smtClean="0">
                <a:solidFill>
                  <a:srgbClr val="FF0000"/>
                </a:solidFill>
              </a:rPr>
              <a:t>گرایش ها</a:t>
            </a:r>
            <a:r>
              <a:rPr lang="fa-IR" sz="6400" b="1" dirty="0" smtClean="0"/>
              <a:t>:</a:t>
            </a:r>
            <a:r>
              <a:rPr lang="fa-IR" sz="6400" dirty="0" smtClean="0"/>
              <a:t>ترجیح دادن عمومی برخی ازتمایلات و تنفرات بر بقیه.</a:t>
            </a:r>
          </a:p>
          <a:p>
            <a:pPr marL="514350" indent="-514350" algn="justLow" rtl="1" eaLnBrk="1" fontAlgn="auto" hangingPunct="1">
              <a:lnSpc>
                <a:spcPct val="120000"/>
              </a:lnSpc>
              <a:spcAft>
                <a:spcPts val="0"/>
              </a:spcAft>
              <a:buFont typeface="Arial" charset="0"/>
              <a:buNone/>
              <a:defRPr/>
            </a:pPr>
            <a:r>
              <a:rPr lang="fa-IR" sz="6400" b="1" dirty="0" smtClean="0"/>
              <a:t>7-        </a:t>
            </a:r>
            <a:r>
              <a:rPr lang="fa-IR" sz="6400" b="1" dirty="0" smtClean="0">
                <a:solidFill>
                  <a:srgbClr val="FF0000"/>
                </a:solidFill>
              </a:rPr>
              <a:t>قوانین</a:t>
            </a:r>
            <a:r>
              <a:rPr lang="fa-IR" sz="6400" b="1" dirty="0" smtClean="0"/>
              <a:t>:</a:t>
            </a:r>
            <a:r>
              <a:rPr lang="fa-IR" sz="6400" dirty="0" smtClean="0"/>
              <a:t>هنجارهای تعیین شده توسط قدرت سیاسی که اعضا جامعه باید رعایت کنند.</a:t>
            </a:r>
          </a:p>
          <a:p>
            <a:pPr marL="625475" indent="-625475" algn="justLow" rtl="1" eaLnBrk="1" fontAlgn="auto" hangingPunct="1">
              <a:lnSpc>
                <a:spcPct val="120000"/>
              </a:lnSpc>
              <a:spcAft>
                <a:spcPts val="0"/>
              </a:spcAft>
              <a:buFont typeface="Arial" charset="0"/>
              <a:buNone/>
              <a:defRPr/>
            </a:pPr>
            <a:r>
              <a:rPr lang="fa-IR" sz="6400" b="1" dirty="0" smtClean="0"/>
              <a:t>8-        </a:t>
            </a:r>
            <a:r>
              <a:rPr lang="fa-IR" sz="6400" b="1" dirty="0" smtClean="0">
                <a:solidFill>
                  <a:srgbClr val="FF0000"/>
                </a:solidFill>
              </a:rPr>
              <a:t>ادراک وآگاهی</a:t>
            </a:r>
            <a:r>
              <a:rPr lang="fa-IR" sz="6400" dirty="0" smtClean="0"/>
              <a:t>:تأویل پدیده های فرهنگی برحسب تجارب اختصاصی  که ممکن است از فردی به فردی دیگربه عنوان عضوی از جامعه متفاوت باشد.</a:t>
            </a:r>
          </a:p>
          <a:p>
            <a:pPr marL="531813" indent="-531813" algn="justLow" rtl="1" eaLnBrk="1" fontAlgn="auto" hangingPunct="1">
              <a:lnSpc>
                <a:spcPct val="120000"/>
              </a:lnSpc>
              <a:spcAft>
                <a:spcPts val="0"/>
              </a:spcAft>
              <a:buFont typeface="Arial" charset="0"/>
              <a:buNone/>
              <a:defRPr/>
            </a:pPr>
            <a:r>
              <a:rPr lang="fa-IR" sz="6400" b="1" dirty="0" smtClean="0"/>
              <a:t>9-       </a:t>
            </a:r>
            <a:r>
              <a:rPr lang="fa-IR" sz="6400" b="1" dirty="0" smtClean="0">
                <a:solidFill>
                  <a:srgbClr val="FF0000"/>
                </a:solidFill>
              </a:rPr>
              <a:t>آرزوها</a:t>
            </a:r>
            <a:r>
              <a:rPr lang="fa-IR" sz="6400" b="1" dirty="0" smtClean="0"/>
              <a:t>:</a:t>
            </a:r>
            <a:r>
              <a:rPr lang="fa-IR" sz="6400" dirty="0" smtClean="0"/>
              <a:t>آرمان ها واهدافی که در یک فرهنگ ارزشمند و مطلوب هستند.</a:t>
            </a:r>
          </a:p>
          <a:p>
            <a:pPr marL="514350" indent="-514350" algn="justLow" rtl="1" eaLnBrk="1" fontAlgn="auto" hangingPunct="1">
              <a:lnSpc>
                <a:spcPct val="120000"/>
              </a:lnSpc>
              <a:spcAft>
                <a:spcPts val="0"/>
              </a:spcAft>
              <a:buFont typeface="Arial" pitchFamily="34" charset="0"/>
              <a:buNone/>
              <a:defRPr/>
            </a:pPr>
            <a:r>
              <a:rPr lang="fa-IR" sz="6400" b="1" dirty="0" smtClean="0"/>
              <a:t>10.     </a:t>
            </a:r>
            <a:r>
              <a:rPr lang="fa-IR" sz="6400" b="1" dirty="0" smtClean="0">
                <a:solidFill>
                  <a:srgbClr val="FF0000"/>
                </a:solidFill>
              </a:rPr>
              <a:t>دانش فنّی</a:t>
            </a:r>
            <a:r>
              <a:rPr lang="fa-IR" sz="6400" b="1" dirty="0" smtClean="0"/>
              <a:t>:</a:t>
            </a:r>
            <a:r>
              <a:rPr lang="fa-IR" sz="6400" dirty="0" smtClean="0"/>
              <a:t>دانش بشری فنون وروشهای تسلط و(یا)کنترل بر محیط فرهنگی و طبیعی ویا سازگازی باآن.</a:t>
            </a:r>
          </a:p>
          <a:p>
            <a:pPr marL="514350" indent="-514350" algn="justLow" rtl="1" eaLnBrk="1" fontAlgn="auto" hangingPunct="1">
              <a:lnSpc>
                <a:spcPct val="120000"/>
              </a:lnSpc>
              <a:spcAft>
                <a:spcPts val="0"/>
              </a:spcAft>
              <a:buFont typeface="Arial" pitchFamily="34" charset="0"/>
              <a:buNone/>
              <a:defRPr/>
            </a:pPr>
            <a:r>
              <a:rPr lang="fa-IR" sz="6400" b="1" dirty="0" smtClean="0"/>
              <a:t>11.     </a:t>
            </a:r>
            <a:r>
              <a:rPr lang="fa-IR" sz="6400" b="1" dirty="0" smtClean="0">
                <a:solidFill>
                  <a:srgbClr val="FF0000"/>
                </a:solidFill>
              </a:rPr>
              <a:t>مصنوعات</a:t>
            </a:r>
            <a:r>
              <a:rPr lang="fa-IR" sz="6400" b="1" dirty="0" smtClean="0"/>
              <a:t>:</a:t>
            </a:r>
            <a:r>
              <a:rPr lang="fa-IR" sz="6400" dirty="0" smtClean="0"/>
              <a:t>محصولات مادّی گذشته وحال فرهنگ.</a:t>
            </a:r>
          </a:p>
          <a:p>
            <a:pPr marL="514350" indent="-514350" algn="justLow" rtl="1" eaLnBrk="1" fontAlgn="auto" hangingPunct="1">
              <a:lnSpc>
                <a:spcPct val="120000"/>
              </a:lnSpc>
              <a:spcAft>
                <a:spcPts val="0"/>
              </a:spcAft>
              <a:buFont typeface="Arial" pitchFamily="34" charset="0"/>
              <a:buNone/>
              <a:defRPr/>
            </a:pPr>
            <a:r>
              <a:rPr lang="fa-IR" sz="6400" b="1" dirty="0" smtClean="0"/>
              <a:t>12.     </a:t>
            </a:r>
            <a:r>
              <a:rPr lang="fa-IR" sz="6400" b="1" dirty="0" smtClean="0">
                <a:solidFill>
                  <a:srgbClr val="FF0000"/>
                </a:solidFill>
              </a:rPr>
              <a:t>تکنولوژی</a:t>
            </a:r>
            <a:r>
              <a:rPr lang="fa-IR" sz="6400" b="1" dirty="0" smtClean="0"/>
              <a:t>:</a:t>
            </a:r>
            <a:r>
              <a:rPr lang="fa-IR" sz="6400" dirty="0" smtClean="0"/>
              <a:t>همه فنون وروشهای تسلط و(یا)کنترل بر محیط فرهنگی و طبیعی ویا سازگاری با آن.</a:t>
            </a:r>
          </a:p>
          <a:p>
            <a:pPr marL="411480" algn="r" rtl="1" eaLnBrk="1" fontAlgn="auto" hangingPunct="1">
              <a:spcAft>
                <a:spcPts val="0"/>
              </a:spcAft>
              <a:buFont typeface="Arial" pitchFamily="34" charset="0"/>
              <a:buChar char="•"/>
              <a:defRPr/>
            </a:pPr>
            <a:endParaRPr lang="fa-IR" dirty="0" smtClean="0"/>
          </a:p>
          <a:p>
            <a:pPr marL="411480" rtl="1" eaLnBrk="1" fontAlgn="auto" hangingPunct="1">
              <a:spcAft>
                <a:spcPts val="0"/>
              </a:spcAft>
              <a:buFont typeface="Arial" pitchFamily="34" charset="0"/>
              <a:buChar char="•"/>
              <a:defRPr/>
            </a:pPr>
            <a:endParaRPr lang="fa-IR" dirty="0" smtClean="0"/>
          </a:p>
          <a:p>
            <a:pPr marL="411480" rtl="1" eaLnBrk="1" fontAlgn="auto" hangingPunct="1">
              <a:spcAft>
                <a:spcPts val="0"/>
              </a:spcAft>
              <a:buFont typeface="Arial" pitchFamily="34" charset="0"/>
              <a:buChar char="•"/>
              <a:defRPr/>
            </a:pPr>
            <a:endParaRPr lang="fa-IR" dirty="0" smtClean="0"/>
          </a:p>
          <a:p>
            <a:pPr marL="411480" rtl="1" eaLnBrk="1" fontAlgn="auto" hangingPunct="1">
              <a:spcAft>
                <a:spcPts val="0"/>
              </a:spcAft>
              <a:buFont typeface="Arial" pitchFamily="34" charset="0"/>
              <a:buChar char="•"/>
              <a:defRPr/>
            </a:pPr>
            <a:endParaRPr lang="fa-IR" dirty="0" smtClean="0"/>
          </a:p>
          <a:p>
            <a:pPr marL="411480" rtl="1" eaLnBrk="1" fontAlgn="auto" hangingPunct="1">
              <a:spcAft>
                <a:spcPts val="0"/>
              </a:spcAft>
              <a:buFont typeface="Arial" pitchFamily="34" charset="0"/>
              <a:buChar char="•"/>
              <a:defRPr/>
            </a:pPr>
            <a:endParaRPr lang="fa-IR" dirty="0" smtClean="0"/>
          </a:p>
          <a:p>
            <a:pPr marL="411480" rtl="1" eaLnBrk="1" fontAlgn="auto" hangingPunct="1">
              <a:spcAft>
                <a:spcPts val="0"/>
              </a:spcAft>
              <a:buFont typeface="Arial" pitchFamily="34" charset="0"/>
              <a:buChar char="•"/>
              <a:defRPr/>
            </a:pPr>
            <a:endParaRPr lang="fa-IR" dirty="0" smtClean="0"/>
          </a:p>
          <a:p>
            <a:pPr marL="411480" rtl="1" eaLnBrk="1" fontAlgn="auto" hangingPunct="1">
              <a:spcAft>
                <a:spcPts val="0"/>
              </a:spcAft>
              <a:buFont typeface="Arial" pitchFamily="34" charset="0"/>
              <a:buChar char="•"/>
              <a:defRPr/>
            </a:pPr>
            <a:endParaRPr lang="fa-I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algn="r" eaLnBrk="1" fontAlgn="auto" hangingPunct="1">
              <a:spcAft>
                <a:spcPts val="0"/>
              </a:spcAft>
              <a:defRPr/>
            </a:pPr>
            <a:r>
              <a:rPr lang="fa-IR" dirty="0" smtClean="0">
                <a:solidFill>
                  <a:schemeClr val="tx2">
                    <a:satMod val="200000"/>
                  </a:schemeClr>
                </a:solidFill>
              </a:rPr>
              <a:t>عناصرفرهنگی</a:t>
            </a:r>
            <a:br>
              <a:rPr lang="fa-IR" dirty="0" smtClean="0">
                <a:solidFill>
                  <a:schemeClr val="tx2">
                    <a:satMod val="200000"/>
                  </a:schemeClr>
                </a:solidFill>
              </a:rPr>
            </a:br>
            <a:r>
              <a:rPr lang="en-US" dirty="0" smtClean="0">
                <a:solidFill>
                  <a:schemeClr val="accent2">
                    <a:lumMod val="75000"/>
                  </a:schemeClr>
                </a:solidFill>
              </a:rPr>
              <a:t> </a:t>
            </a:r>
            <a:r>
              <a:rPr lang="fa-IR" dirty="0" smtClean="0">
                <a:solidFill>
                  <a:schemeClr val="accent2">
                    <a:lumMod val="75000"/>
                  </a:schemeClr>
                </a:solidFill>
              </a:rPr>
              <a:t>  </a:t>
            </a:r>
            <a:r>
              <a:rPr lang="fa-IR" sz="3100" dirty="0" smtClean="0">
                <a:solidFill>
                  <a:schemeClr val="accent2">
                    <a:lumMod val="75000"/>
                  </a:schemeClr>
                </a:solidFill>
              </a:rPr>
              <a:t>مایکل اس. باسیس ودیگران</a:t>
            </a:r>
            <a:endParaRPr lang="fa-IR" sz="3100" dirty="0">
              <a:solidFill>
                <a:schemeClr val="accent2">
                  <a:lumMod val="75000"/>
                </a:schemeClr>
              </a:solidFill>
            </a:endParaRPr>
          </a:p>
        </p:txBody>
      </p:sp>
      <p:sp>
        <p:nvSpPr>
          <p:cNvPr id="26627" name="Content Placeholder 2"/>
          <p:cNvSpPr>
            <a:spLocks noGrp="1"/>
          </p:cNvSpPr>
          <p:nvPr>
            <p:ph idx="1"/>
          </p:nvPr>
        </p:nvSpPr>
        <p:spPr>
          <a:xfrm>
            <a:off x="457200" y="2143125"/>
            <a:ext cx="8258175" cy="3983038"/>
          </a:xfrm>
        </p:spPr>
        <p:txBody>
          <a:bodyPr/>
          <a:lstStyle/>
          <a:p>
            <a:pPr algn="r" rtl="1" eaLnBrk="1" hangingPunct="1"/>
            <a:r>
              <a:rPr lang="fa-IR" b="1" smtClean="0">
                <a:solidFill>
                  <a:srgbClr val="FF0000"/>
                </a:solidFill>
              </a:rPr>
              <a:t>عقايد</a:t>
            </a:r>
            <a:r>
              <a:rPr lang="fa-IR" smtClean="0"/>
              <a:t>(توضيح و تفسيرتجربه مشترك)</a:t>
            </a:r>
            <a:endParaRPr lang="en-US" smtClean="0">
              <a:cs typeface="Times New Roman" pitchFamily="18" charset="0"/>
            </a:endParaRPr>
          </a:p>
          <a:p>
            <a:pPr algn="r" rtl="1" eaLnBrk="1" hangingPunct="1"/>
            <a:r>
              <a:rPr lang="fa-IR" b="1" smtClean="0">
                <a:solidFill>
                  <a:srgbClr val="FF0000"/>
                </a:solidFill>
              </a:rPr>
              <a:t>تكنولوژي</a:t>
            </a:r>
            <a:r>
              <a:rPr lang="fa-IR" smtClean="0"/>
              <a:t>(ابزارو تجهيزات ودانش عملي)</a:t>
            </a:r>
            <a:endParaRPr lang="en-US" smtClean="0">
              <a:cs typeface="Times New Roman" pitchFamily="18" charset="0"/>
            </a:endParaRPr>
          </a:p>
          <a:p>
            <a:pPr algn="r" rtl="1" eaLnBrk="1" hangingPunct="1"/>
            <a:r>
              <a:rPr lang="fa-IR" b="1" smtClean="0">
                <a:solidFill>
                  <a:srgbClr val="FF0000"/>
                </a:solidFill>
              </a:rPr>
              <a:t>ارزش ها</a:t>
            </a:r>
            <a:r>
              <a:rPr lang="fa-IR" smtClean="0"/>
              <a:t>(معيارهاو داوري هاي اخلاقي)</a:t>
            </a:r>
            <a:endParaRPr lang="en-US" smtClean="0">
              <a:cs typeface="Times New Roman" pitchFamily="18" charset="0"/>
            </a:endParaRPr>
          </a:p>
          <a:p>
            <a:pPr algn="r" rtl="1" eaLnBrk="1" hangingPunct="1"/>
            <a:r>
              <a:rPr lang="fa-IR" b="1" smtClean="0">
                <a:solidFill>
                  <a:srgbClr val="FF0000"/>
                </a:solidFill>
              </a:rPr>
              <a:t>هنجارها و جزاها</a:t>
            </a:r>
            <a:r>
              <a:rPr lang="fa-IR" smtClean="0"/>
              <a:t>(خطوط راهنما براي رفتار)</a:t>
            </a:r>
            <a:endParaRPr lang="en-US" smtClean="0">
              <a:cs typeface="Times New Roman" pitchFamily="18" charset="0"/>
            </a:endParaRPr>
          </a:p>
          <a:p>
            <a:pPr algn="r" rtl="1" eaLnBrk="1" hangingPunct="1"/>
            <a:r>
              <a:rPr lang="fa-IR" b="1" smtClean="0">
                <a:solidFill>
                  <a:srgbClr val="FF0000"/>
                </a:solidFill>
              </a:rPr>
              <a:t>نمادها</a:t>
            </a:r>
            <a:r>
              <a:rPr lang="fa-IR" smtClean="0"/>
              <a:t>(نماينده عقايد و ارزش ها)</a:t>
            </a:r>
            <a:endParaRPr lang="en-US" smtClean="0">
              <a:cs typeface="Times New Roman" pitchFamily="18" charset="0"/>
            </a:endParaRPr>
          </a:p>
          <a:p>
            <a:pPr algn="r" rtl="1" eaLnBrk="1" hangingPunct="1"/>
            <a:r>
              <a:rPr lang="fa-IR" b="1" smtClean="0">
                <a:solidFill>
                  <a:srgbClr val="FF0000"/>
                </a:solidFill>
              </a:rPr>
              <a:t>زبان</a:t>
            </a:r>
            <a:r>
              <a:rPr lang="fa-IR" smtClean="0"/>
              <a:t>(سيستم علايم وارتباطات)</a:t>
            </a:r>
            <a:endParaRPr lang="en-US" smtClean="0">
              <a:cs typeface="Times New Roman" pitchFamily="18" charset="0"/>
            </a:endParaRPr>
          </a:p>
          <a:p>
            <a:pPr eaLnBrk="1" hangingPunct="1"/>
            <a:endParaRPr lang="fa-IR"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eaLnBrk="1" hangingPunct="1">
              <a:defRPr/>
            </a:pPr>
            <a:r>
              <a:rPr lang="fa-IR" sz="4000" b="1" dirty="0" smtClean="0">
                <a:solidFill>
                  <a:schemeClr val="accent6">
                    <a:lumMod val="50000"/>
                  </a:schemeClr>
                </a:solidFill>
                <a:effectLst>
                  <a:outerShdw blurRad="60007" dist="310007" dir="7680000" sy="30000" kx="1300200" algn="ctr" rotWithShape="0">
                    <a:prstClr val="black">
                      <a:alpha val="32000"/>
                    </a:prstClr>
                  </a:outerShdw>
                </a:effectLst>
                <a:latin typeface="Times New Roman" pitchFamily="18" charset="0"/>
                <a:ea typeface="Calibri" pitchFamily="34" charset="0"/>
                <a:cs typeface="B Homa" pitchFamily="2" charset="-78"/>
              </a:rPr>
              <a:t>چکیده:</a:t>
            </a:r>
            <a:endParaRPr lang="en-US" sz="4000" b="1" dirty="0">
              <a:solidFill>
                <a:schemeClr val="accent6">
                  <a:lumMod val="50000"/>
                </a:schemeClr>
              </a:solidFill>
              <a:effectLst>
                <a:outerShdw blurRad="60007" dist="310007" dir="7680000" sy="30000" kx="1300200" algn="ctr" rotWithShape="0">
                  <a:prstClr val="black">
                    <a:alpha val="32000"/>
                  </a:prstClr>
                </a:outerShdw>
              </a:effectLst>
              <a:latin typeface="Times New Roman" pitchFamily="18" charset="0"/>
              <a:ea typeface="Calibri" pitchFamily="34" charset="0"/>
              <a:cs typeface="B Homa" pitchFamily="2" charset="-78"/>
            </a:endParaRPr>
          </a:p>
        </p:txBody>
      </p:sp>
      <p:sp>
        <p:nvSpPr>
          <p:cNvPr id="9219" name="Content Placeholder 2"/>
          <p:cNvSpPr>
            <a:spLocks noGrp="1"/>
          </p:cNvSpPr>
          <p:nvPr>
            <p:ph sz="quarter" idx="1"/>
          </p:nvPr>
        </p:nvSpPr>
        <p:spPr>
          <a:xfrm>
            <a:off x="457200" y="1600200"/>
            <a:ext cx="7467600" cy="4873625"/>
          </a:xfrm>
        </p:spPr>
        <p:txBody>
          <a:bodyPr/>
          <a:lstStyle/>
          <a:p>
            <a:pPr algn="just" rtl="1" eaLnBrk="1" hangingPunct="1"/>
            <a:r>
              <a:rPr lang="fa-IR" smtClean="0"/>
              <a:t>در اين پاورپوينت سعي شده است مدل سپهر (مدلي براي تحليل تغييرات اجتماعي) و اجزاء آن تشريح شود. پس از مروري بر پايه هاي تئوريك مدل، ‌پرسش هاي پايه اي و فروض اصلي مدل، ‌در طرحي شماتيك فرايند شكل گيري مدل ترسيم مي شود. با توجه به اهميت مفهوم تأخر فرهنگي در اين مدل، ‌اين مفهوم با استفاده از تئوري تأخر فرهنگي آگبرن يا تأمل بيشتر تشريح مي شود و ضمن آن به ابعاد مادي و غيرمادي فرهنگ و منطق تغيير و تحول در هر يك اشاره مي شود. براي تعيين دقيق ابعاد مادي و غيرمادي فرهنگ، ‌از عناصر فرهنگي باسيس كمك گرفته مي شود كه در آن عناصر فرهنگ به شش عنصر تقسيم مي شوند كه از حيث مادي يا غير مادي بودن متفاوت هستند. </a:t>
            </a:r>
            <a:endParaRPr lang="en-US" smtClean="0">
              <a:cs typeface="Times New Roman" pitchFamily="18" charset="0"/>
            </a:endParaRPr>
          </a:p>
        </p:txBody>
      </p:sp>
      <p:pic>
        <p:nvPicPr>
          <p:cNvPr id="9220" name="Picture 5" descr="H:\andishgah tarhe hezare\arme nahaee shode RAMP\test.gif"/>
          <p:cNvPicPr>
            <a:picLocks noChangeAspect="1" noChangeArrowheads="1"/>
          </p:cNvPicPr>
          <p:nvPr/>
        </p:nvPicPr>
        <p:blipFill>
          <a:blip r:embed="rId2"/>
          <a:srcRect/>
          <a:stretch>
            <a:fillRect/>
          </a:stretch>
        </p:blipFill>
        <p:spPr bwMode="auto">
          <a:xfrm>
            <a:off x="8267700" y="0"/>
            <a:ext cx="8763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algn="r" eaLnBrk="1" fontAlgn="auto" hangingPunct="1">
              <a:spcAft>
                <a:spcPts val="0"/>
              </a:spcAft>
              <a:defRPr/>
            </a:pPr>
            <a:r>
              <a:rPr lang="fa-IR" dirty="0" smtClean="0">
                <a:solidFill>
                  <a:schemeClr val="tx2">
                    <a:satMod val="200000"/>
                  </a:schemeClr>
                </a:solidFill>
              </a:rPr>
              <a:t>گزینش عناصر فرهنگی</a:t>
            </a:r>
          </a:p>
        </p:txBody>
      </p:sp>
      <p:sp>
        <p:nvSpPr>
          <p:cNvPr id="3" name="Content Placeholder 2"/>
          <p:cNvSpPr>
            <a:spLocks noGrp="1"/>
          </p:cNvSpPr>
          <p:nvPr>
            <p:ph idx="1"/>
          </p:nvPr>
        </p:nvSpPr>
        <p:spPr>
          <a:xfrm>
            <a:off x="457200" y="1600200"/>
            <a:ext cx="7467600" cy="4873625"/>
          </a:xfrm>
        </p:spPr>
        <p:txBody>
          <a:bodyPr rtlCol="0">
            <a:normAutofit fontScale="85000" lnSpcReduction="20000"/>
          </a:bodyPr>
          <a:lstStyle/>
          <a:p>
            <a:pPr marL="411480" algn="just" rtl="1" eaLnBrk="1" fontAlgn="auto" hangingPunct="1">
              <a:spcAft>
                <a:spcPts val="0"/>
              </a:spcAft>
              <a:buFont typeface="Arial" pitchFamily="34" charset="0"/>
              <a:buChar char="•"/>
              <a:defRPr/>
            </a:pPr>
            <a:r>
              <a:rPr lang="fa-IR" dirty="0" smtClean="0"/>
              <a:t>با توجه به تعریفی که </a:t>
            </a:r>
            <a:r>
              <a:rPr lang="fa-IR" dirty="0" smtClean="0">
                <a:solidFill>
                  <a:schemeClr val="accent2">
                    <a:lumMod val="75000"/>
                  </a:schemeClr>
                </a:solidFill>
              </a:rPr>
              <a:t>مِیسیونیز</a:t>
            </a:r>
            <a:r>
              <a:rPr lang="fa-IR" dirty="0" smtClean="0"/>
              <a:t> برای فرهنگ مادّی داده است ، همان معنای تکنولوژی ازآن متبادر می شود؛ همانطور که خود او نیز به آن اشاره کرده است.لذاعناصر فرهنگی میسونیز و باسیس همسان هستند با این تفاوت که میسیونیز ارزشها وعقاید رادر یک قالب آورده است در حالی که </a:t>
            </a:r>
            <a:r>
              <a:rPr lang="fa-IR" dirty="0" smtClean="0">
                <a:solidFill>
                  <a:schemeClr val="accent2">
                    <a:lumMod val="75000"/>
                  </a:schemeClr>
                </a:solidFill>
              </a:rPr>
              <a:t>باسیس</a:t>
            </a:r>
            <a:r>
              <a:rPr lang="fa-IR" dirty="0" smtClean="0"/>
              <a:t> به طور مجزا بدان پرداخته است.</a:t>
            </a:r>
          </a:p>
          <a:p>
            <a:pPr marL="411480" algn="just" rtl="1" eaLnBrk="1" fontAlgn="auto" hangingPunct="1">
              <a:spcAft>
                <a:spcPts val="0"/>
              </a:spcAft>
              <a:buFont typeface="Arial" pitchFamily="34" charset="0"/>
              <a:buChar char="•"/>
              <a:defRPr/>
            </a:pPr>
            <a:r>
              <a:rPr lang="fa-IR" dirty="0" smtClean="0"/>
              <a:t>از </a:t>
            </a:r>
            <a:r>
              <a:rPr lang="fa-IR" u="sng" dirty="0" smtClean="0">
                <a:solidFill>
                  <a:srgbClr val="FF0000"/>
                </a:solidFill>
              </a:rPr>
              <a:t>12</a:t>
            </a:r>
            <a:r>
              <a:rPr lang="fa-IR" dirty="0" smtClean="0"/>
              <a:t> عنصر فرهنگی </a:t>
            </a:r>
            <a:r>
              <a:rPr lang="fa-IR" dirty="0" smtClean="0">
                <a:solidFill>
                  <a:schemeClr val="accent2">
                    <a:lumMod val="75000"/>
                  </a:schemeClr>
                </a:solidFill>
              </a:rPr>
              <a:t>باسیریکو</a:t>
            </a:r>
            <a:r>
              <a:rPr lang="fa-IR" u="sng" dirty="0" smtClean="0">
                <a:solidFill>
                  <a:srgbClr val="FF0000"/>
                </a:solidFill>
              </a:rPr>
              <a:t>5</a:t>
            </a:r>
            <a:r>
              <a:rPr lang="fa-IR" dirty="0" smtClean="0"/>
              <a:t>عنصر آن با عناصر فرهنگی </a:t>
            </a:r>
            <a:r>
              <a:rPr lang="fa-IR" dirty="0" smtClean="0">
                <a:solidFill>
                  <a:schemeClr val="accent2">
                    <a:lumMod val="75000"/>
                  </a:schemeClr>
                </a:solidFill>
              </a:rPr>
              <a:t>باسیس</a:t>
            </a:r>
            <a:r>
              <a:rPr lang="fa-IR" dirty="0" smtClean="0"/>
              <a:t> همسانند ومابقی هر یک با توجه به توضیحاتی که باسیریکو داده است قابل ادغام در عناصر فرهنگی باسیس می باشند ؛ ضمن آنکه باسیریکو با وجود مهّم بودن عنصر زبان در بین عناصر فرهنگی ،اشاره ای بدان نکرده است.</a:t>
            </a:r>
          </a:p>
          <a:p>
            <a:pPr marL="411480" algn="just" rtl="1" eaLnBrk="1" fontAlgn="auto" hangingPunct="1">
              <a:spcAft>
                <a:spcPts val="0"/>
              </a:spcAft>
              <a:buFont typeface="Arial" pitchFamily="34" charset="0"/>
              <a:buChar char="•"/>
              <a:defRPr/>
            </a:pPr>
            <a:endParaRPr lang="fa-IR" dirty="0" smtClean="0"/>
          </a:p>
          <a:p>
            <a:pPr marL="411480" indent="15875" algn="justLow" eaLnBrk="1" fontAlgn="auto" hangingPunct="1">
              <a:spcAft>
                <a:spcPts val="0"/>
              </a:spcAft>
              <a:buFont typeface="Arial" pitchFamily="34" charset="0"/>
              <a:buNone/>
              <a:defRPr/>
            </a:pPr>
            <a:r>
              <a:rPr lang="fa-IR" sz="3500" b="1" dirty="0" smtClean="0"/>
              <a:t>باشرح فوق ،به نظر میرسد عناصر باسیس ضمن کامل بودن ،عناصر مورد نظر میسیونیز وباسیریکو را نیز پوشش میدهدو به نوعی محل ادغام نظرات آن دو است لذا انتخاب عناصر باسیس می تواند راهگشا باشد.         </a:t>
            </a:r>
            <a:endParaRPr lang="fa-IR" sz="3500" b="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88" y="2428875"/>
            <a:ext cx="8286750" cy="2982913"/>
          </a:xfrm>
        </p:spPr>
        <p:txBody>
          <a:bodyPr rtlCol="0">
            <a:normAutofit fontScale="85000" lnSpcReduction="20000"/>
          </a:bodyPr>
          <a:lstStyle/>
          <a:p>
            <a:pPr marL="411480" algn="just" rtl="1" eaLnBrk="1" fontAlgn="auto" hangingPunct="1">
              <a:spcAft>
                <a:spcPts val="0"/>
              </a:spcAft>
              <a:buFont typeface="Arial" pitchFamily="34" charset="0"/>
              <a:buChar char="•"/>
              <a:defRPr/>
            </a:pPr>
            <a:r>
              <a:rPr lang="fa-IR" b="1" dirty="0" smtClean="0">
                <a:solidFill>
                  <a:srgbClr val="FF0000"/>
                </a:solidFill>
              </a:rPr>
              <a:t>فراگيری</a:t>
            </a:r>
            <a:r>
              <a:rPr lang="fa-IR" b="1" dirty="0" smtClean="0"/>
              <a:t> :</a:t>
            </a:r>
            <a:r>
              <a:rPr lang="fa-IR" dirty="0" smtClean="0"/>
              <a:t> چرا كه همه عناصر را در تعاريف مختلف فرهنگ در بر مي گيرد و هيچ عنصری در فرهنگ از شمول احاطه آن خارج نيست. مثلا فلسفه به عنوان يك مفهوم فرهنگی محل تلاقی عناصر تكنولوژی ، نماد ، اعتقادات و ارزشهاست.</a:t>
            </a:r>
            <a:endParaRPr lang="en-US" dirty="0" smtClean="0"/>
          </a:p>
          <a:p>
            <a:pPr marL="411480" algn="just" rtl="1" eaLnBrk="1" fontAlgn="auto" hangingPunct="1">
              <a:spcAft>
                <a:spcPts val="0"/>
              </a:spcAft>
              <a:buFont typeface="Arial" pitchFamily="34" charset="0"/>
              <a:buChar char="•"/>
              <a:defRPr/>
            </a:pPr>
            <a:r>
              <a:rPr lang="fa-IR" b="1" dirty="0" smtClean="0">
                <a:solidFill>
                  <a:srgbClr val="FF0000"/>
                </a:solidFill>
              </a:rPr>
              <a:t>اختصار</a:t>
            </a:r>
            <a:r>
              <a:rPr lang="fa-IR" b="1" dirty="0" smtClean="0"/>
              <a:t> :</a:t>
            </a:r>
            <a:r>
              <a:rPr lang="fa-IR" dirty="0" smtClean="0"/>
              <a:t> به اين دليل كه نحوه تقسيم بندی به گونه اي است كه همه مفاهيم فرهنگی حداكثر در شش عنصر مي گنجد و آن مفاهيمی كه فراتر از هر يك از عناصر شش گانه ديده مي شوند ، محل تلاقی حداكثر دو يا چند عناصر ياد شده مي باشند.اين اختصار به دليل سادگی به كار مدل سازی مي آيد.</a:t>
            </a:r>
            <a:endParaRPr lang="en-US" dirty="0" smtClean="0"/>
          </a:p>
          <a:p>
            <a:pPr marL="411480" algn="just" rtl="1" eaLnBrk="1" fontAlgn="auto" hangingPunct="1">
              <a:spcAft>
                <a:spcPts val="0"/>
              </a:spcAft>
              <a:buFont typeface="Arial" pitchFamily="34" charset="0"/>
              <a:buChar char="•"/>
              <a:defRPr/>
            </a:pPr>
            <a:r>
              <a:rPr lang="fa-IR" b="1" dirty="0" smtClean="0">
                <a:solidFill>
                  <a:srgbClr val="FF0000"/>
                </a:solidFill>
              </a:rPr>
              <a:t>صادق بودن </a:t>
            </a:r>
            <a:r>
              <a:rPr lang="fa-IR" b="1" dirty="0" smtClean="0"/>
              <a:t>: </a:t>
            </a:r>
            <a:r>
              <a:rPr lang="fa-IR" dirty="0" smtClean="0"/>
              <a:t>دقت در گزينش عناصر باعث شده است با انطباق هر يك از مفاهيم ضمن آنكه منظر جديدی را برای دريافت مفاهيم فرهنگی پيش روی می نهد، از ورود تعابير مزاحم و مبهم در تعريف مفاهيم جلوگيری می كند.</a:t>
            </a:r>
            <a:endParaRPr lang="en-US" dirty="0" smtClean="0"/>
          </a:p>
          <a:p>
            <a:pPr marL="411480" algn="just" eaLnBrk="1" fontAlgn="auto" hangingPunct="1">
              <a:spcAft>
                <a:spcPts val="0"/>
              </a:spcAft>
              <a:buFont typeface="Arial" pitchFamily="34" charset="0"/>
              <a:buChar char="•"/>
              <a:defRPr/>
            </a:pPr>
            <a:endParaRPr lang="fa-IR" dirty="0"/>
          </a:p>
        </p:txBody>
      </p:sp>
      <p:sp>
        <p:nvSpPr>
          <p:cNvPr id="4" name="Title 3"/>
          <p:cNvSpPr>
            <a:spLocks noGrp="1"/>
          </p:cNvSpPr>
          <p:nvPr>
            <p:ph type="title"/>
          </p:nvPr>
        </p:nvSpPr>
        <p:spPr>
          <a:xfrm>
            <a:off x="642938" y="714375"/>
            <a:ext cx="7467600" cy="1143000"/>
          </a:xfrm>
        </p:spPr>
        <p:txBody>
          <a:bodyPr/>
          <a:lstStyle/>
          <a:p>
            <a:pPr algn="r">
              <a:defRPr/>
            </a:pPr>
            <a:r>
              <a:rPr lang="fa-IR" b="1" dirty="0" smtClean="0">
                <a:solidFill>
                  <a:schemeClr val="tx2">
                    <a:satMod val="200000"/>
                  </a:schemeClr>
                </a:solidFill>
              </a:rPr>
              <a:t>ويژگی ها و مزايای عناصر فرهنگی باسيس </a:t>
            </a:r>
            <a:r>
              <a:rPr lang="en-US" b="1" dirty="0" smtClean="0">
                <a:solidFill>
                  <a:schemeClr val="tx2">
                    <a:satMod val="200000"/>
                  </a:schemeClr>
                </a:solidFill>
              </a:rPr>
              <a:t/>
            </a:r>
            <a:br>
              <a:rPr lang="en-US" b="1" dirty="0" smtClean="0">
                <a:solidFill>
                  <a:schemeClr val="tx2">
                    <a:satMod val="200000"/>
                  </a:schemeClr>
                </a:solidFill>
              </a:rPr>
            </a:br>
            <a:r>
              <a:rPr lang="fa-IR" sz="2800" dirty="0" smtClean="0">
                <a:solidFill>
                  <a:schemeClr val="tx2">
                    <a:satMod val="200000"/>
                  </a:schemeClr>
                </a:solidFill>
              </a:rPr>
              <a:t> تقسيم بندی باسيس حداقل سه ويژگی و مزيت دارد: </a:t>
            </a:r>
            <a:endParaRPr lang="fa-I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algn="r" eaLnBrk="1" fontAlgn="auto" hangingPunct="1">
              <a:spcAft>
                <a:spcPts val="0"/>
              </a:spcAft>
              <a:defRPr/>
            </a:pPr>
            <a:r>
              <a:rPr lang="fa-IR" b="1" dirty="0" smtClean="0">
                <a:solidFill>
                  <a:schemeClr val="tx2">
                    <a:satMod val="200000"/>
                  </a:schemeClr>
                </a:solidFill>
              </a:rPr>
              <a:t>شكل گيري مدل پيشنهادی</a:t>
            </a:r>
            <a:endParaRPr lang="fa-IR" dirty="0" smtClean="0">
              <a:solidFill>
                <a:schemeClr val="tx2">
                  <a:satMod val="200000"/>
                </a:schemeClr>
              </a:solidFill>
            </a:endParaRPr>
          </a:p>
        </p:txBody>
      </p:sp>
      <p:sp>
        <p:nvSpPr>
          <p:cNvPr id="23555" name="Content Placeholder 2"/>
          <p:cNvSpPr>
            <a:spLocks noGrp="1"/>
          </p:cNvSpPr>
          <p:nvPr>
            <p:ph idx="1"/>
          </p:nvPr>
        </p:nvSpPr>
        <p:spPr>
          <a:xfrm>
            <a:off x="457200" y="2643188"/>
            <a:ext cx="8258175" cy="2571750"/>
          </a:xfrm>
        </p:spPr>
        <p:txBody>
          <a:bodyPr>
            <a:normAutofit/>
          </a:bodyPr>
          <a:lstStyle/>
          <a:p>
            <a:pPr marL="0" indent="0" algn="justLow" rtl="1" eaLnBrk="1" fontAlgn="auto" hangingPunct="1">
              <a:spcAft>
                <a:spcPts val="0"/>
              </a:spcAft>
              <a:buFont typeface="Arial" charset="0"/>
              <a:buNone/>
              <a:defRPr/>
            </a:pPr>
            <a:r>
              <a:rPr lang="fa-IR" dirty="0" smtClean="0"/>
              <a:t>مزايای سه گانه </a:t>
            </a:r>
            <a:r>
              <a:rPr lang="fa-IR" b="1" dirty="0" smtClean="0">
                <a:solidFill>
                  <a:srgbClr val="FF0000"/>
                </a:solidFill>
              </a:rPr>
              <a:t>فراگيری</a:t>
            </a:r>
            <a:r>
              <a:rPr lang="fa-IR" dirty="0" smtClean="0"/>
              <a:t> – </a:t>
            </a:r>
            <a:r>
              <a:rPr lang="fa-IR" b="1" dirty="0" smtClean="0">
                <a:solidFill>
                  <a:srgbClr val="FF0000"/>
                </a:solidFill>
              </a:rPr>
              <a:t>اختصار</a:t>
            </a:r>
            <a:r>
              <a:rPr lang="fa-IR" dirty="0" smtClean="0"/>
              <a:t> –</a:t>
            </a:r>
            <a:r>
              <a:rPr lang="fa-IR" dirty="0" smtClean="0">
                <a:solidFill>
                  <a:srgbClr val="FF0000"/>
                </a:solidFill>
              </a:rPr>
              <a:t> </a:t>
            </a:r>
            <a:r>
              <a:rPr lang="fa-IR" b="1" dirty="0" smtClean="0">
                <a:solidFill>
                  <a:srgbClr val="FF0000"/>
                </a:solidFill>
              </a:rPr>
              <a:t>صادق</a:t>
            </a:r>
            <a:r>
              <a:rPr lang="fa-IR" dirty="0" smtClean="0">
                <a:solidFill>
                  <a:srgbClr val="FF0000"/>
                </a:solidFill>
              </a:rPr>
              <a:t> بودن </a:t>
            </a:r>
            <a:r>
              <a:rPr lang="fa-IR" dirty="0" smtClean="0"/>
              <a:t>عناصر باسيس می تواند ما را مجاب كند تا آنها را در پيوستار خود به كار بگيريم و مدل خود  را از تنوع ، گستردگی و پراكندگی عناصری كه آگبرن يا ديگران بيان داشته اند ، بركنار سازيم.</a:t>
            </a:r>
            <a:endParaRPr lang="en-US" dirty="0" smtClean="0"/>
          </a:p>
          <a:p>
            <a:pPr marL="411480" algn="just" rtl="1" eaLnBrk="1" fontAlgn="auto" hangingPunct="1">
              <a:spcAft>
                <a:spcPts val="0"/>
              </a:spcAft>
              <a:buFont typeface="Arial" charset="0"/>
              <a:buNone/>
              <a:defRPr/>
            </a:pPr>
            <a:endParaRPr lang="fa-IR"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algn="r" eaLnBrk="1" fontAlgn="auto" hangingPunct="1">
              <a:spcAft>
                <a:spcPts val="0"/>
              </a:spcAft>
              <a:defRPr/>
            </a:pPr>
            <a:r>
              <a:rPr lang="fa-IR" dirty="0" smtClean="0">
                <a:solidFill>
                  <a:schemeClr val="tx2">
                    <a:satMod val="200000"/>
                  </a:schemeClr>
                </a:solidFill>
              </a:rPr>
              <a:t>تعریف باسیس از عناصر فرهنگی ششگانه</a:t>
            </a:r>
          </a:p>
        </p:txBody>
      </p:sp>
      <p:sp>
        <p:nvSpPr>
          <p:cNvPr id="3" name="Content Placeholder 2"/>
          <p:cNvSpPr>
            <a:spLocks noGrp="1"/>
          </p:cNvSpPr>
          <p:nvPr>
            <p:ph idx="1"/>
          </p:nvPr>
        </p:nvSpPr>
        <p:spPr>
          <a:xfrm>
            <a:off x="500063" y="1571625"/>
            <a:ext cx="8286750" cy="5072063"/>
          </a:xfrm>
        </p:spPr>
        <p:txBody>
          <a:bodyPr rtlCol="0">
            <a:normAutofit fontScale="25000" lnSpcReduction="20000"/>
          </a:bodyPr>
          <a:lstStyle/>
          <a:p>
            <a:pPr marL="411480" algn="justLow" rtl="1" eaLnBrk="1" fontAlgn="auto" hangingPunct="1">
              <a:spcAft>
                <a:spcPts val="0"/>
              </a:spcAft>
              <a:buFont typeface="Wingdings" pitchFamily="2" charset="2"/>
              <a:buBlip>
                <a:blip r:embed="rId3"/>
              </a:buBlip>
              <a:defRPr/>
            </a:pPr>
            <a:r>
              <a:rPr lang="fa-IR" sz="6400" b="1" dirty="0" smtClean="0">
                <a:solidFill>
                  <a:srgbClr val="00B0F0"/>
                </a:solidFill>
              </a:rPr>
              <a:t>عقايد</a:t>
            </a:r>
            <a:r>
              <a:rPr lang="fa-IR" sz="6400" dirty="0" smtClean="0"/>
              <a:t>: عبارتند از </a:t>
            </a:r>
            <a:r>
              <a:rPr lang="fa-IR" sz="6400" b="1" dirty="0" smtClean="0">
                <a:solidFill>
                  <a:srgbClr val="FF0000"/>
                </a:solidFill>
              </a:rPr>
              <a:t>آ</a:t>
            </a:r>
            <a:r>
              <a:rPr lang="fa-IR" sz="6400" b="1" dirty="0" smtClean="0">
                <a:solidFill>
                  <a:srgbClr val="C00000"/>
                </a:solidFill>
              </a:rPr>
              <a:t>راء</a:t>
            </a:r>
            <a:r>
              <a:rPr lang="fa-IR" sz="6400" dirty="0" smtClean="0"/>
              <a:t> مشتركي درباره اينكه (هستی )چگونه عمل مي كند. عقايد ممكن است تلخيص يا تفاسيری از گذشته ، توضيحاتی در خصوص وضع حاضر ،‌پيش بينی هايی درباره آينده بوده و نيز امكان دارد مبتنی بر </a:t>
            </a:r>
            <a:r>
              <a:rPr lang="fa-IR" sz="6400" b="1" dirty="0" smtClean="0">
                <a:solidFill>
                  <a:srgbClr val="C00000"/>
                </a:solidFill>
              </a:rPr>
              <a:t>احساسات عمومی</a:t>
            </a:r>
            <a:r>
              <a:rPr lang="fa-IR" sz="6400" dirty="0" smtClean="0"/>
              <a:t>( مشترك ) ، فرهنگ عام ، مذهب ، علم يا  تركيبی از اينها باشد . </a:t>
            </a:r>
            <a:endParaRPr lang="en-US" sz="6400" dirty="0" smtClean="0"/>
          </a:p>
          <a:p>
            <a:pPr marL="411480" algn="justLow" rtl="1" eaLnBrk="1" fontAlgn="auto" hangingPunct="1">
              <a:spcAft>
                <a:spcPts val="0"/>
              </a:spcAft>
              <a:buFont typeface="Wingdings" pitchFamily="2" charset="2"/>
              <a:buBlip>
                <a:blip r:embed="rId3"/>
              </a:buBlip>
              <a:defRPr/>
            </a:pPr>
            <a:r>
              <a:rPr lang="fa-IR" sz="6400" b="1" dirty="0" smtClean="0">
                <a:solidFill>
                  <a:srgbClr val="00B0F0"/>
                </a:solidFill>
              </a:rPr>
              <a:t>تكنولوژی</a:t>
            </a:r>
            <a:r>
              <a:rPr lang="fa-IR" sz="6400" dirty="0" smtClean="0"/>
              <a:t> : دانش عمل وابزار وتجهيزات برای افزايش اثربخشی انسان عامل است ومحيط او را تغيير مي دهد . تكنولوژی ، </a:t>
            </a:r>
            <a:r>
              <a:rPr lang="fa-IR" sz="6400" b="1" dirty="0" smtClean="0">
                <a:solidFill>
                  <a:srgbClr val="C00000"/>
                </a:solidFill>
              </a:rPr>
              <a:t>محيط فيزيكی </a:t>
            </a:r>
            <a:r>
              <a:rPr lang="fa-IR" sz="6400" dirty="0" smtClean="0"/>
              <a:t>اجتماعی وروانی مخصوصی را ايجاد مي كند .</a:t>
            </a:r>
            <a:endParaRPr lang="en-US" sz="6400" dirty="0" smtClean="0"/>
          </a:p>
          <a:p>
            <a:pPr marL="411480" algn="justLow" rtl="1" eaLnBrk="1" fontAlgn="auto" hangingPunct="1">
              <a:spcAft>
                <a:spcPts val="0"/>
              </a:spcAft>
              <a:buFont typeface="Wingdings" pitchFamily="2" charset="2"/>
              <a:buBlip>
                <a:blip r:embed="rId3"/>
              </a:buBlip>
              <a:defRPr/>
            </a:pPr>
            <a:r>
              <a:rPr lang="fa-IR" sz="6400" b="1" dirty="0" smtClean="0">
                <a:solidFill>
                  <a:srgbClr val="00B0F0"/>
                </a:solidFill>
              </a:rPr>
              <a:t>ارزشها</a:t>
            </a:r>
            <a:r>
              <a:rPr lang="fa-IR" sz="6400" dirty="0" smtClean="0"/>
              <a:t> : همانطور كه عقايد توصيف  می كنند چه هست ، ارزشها توصيف مي كنند چه بايد باشد . ارزشها </a:t>
            </a:r>
            <a:r>
              <a:rPr lang="fa-IR" sz="6400" b="1" dirty="0" smtClean="0">
                <a:solidFill>
                  <a:srgbClr val="C00000"/>
                </a:solidFill>
              </a:rPr>
              <a:t>كلی</a:t>
            </a:r>
            <a:r>
              <a:rPr lang="fa-IR" sz="6400" b="1" dirty="0" smtClean="0"/>
              <a:t> </a:t>
            </a:r>
            <a:r>
              <a:rPr lang="fa-IR" sz="6400" b="1" dirty="0" smtClean="0">
                <a:solidFill>
                  <a:srgbClr val="C00000"/>
                </a:solidFill>
              </a:rPr>
              <a:t>وانتزاعی</a:t>
            </a:r>
            <a:r>
              <a:rPr lang="fa-IR" sz="6400" b="1" dirty="0" smtClean="0"/>
              <a:t> </a:t>
            </a:r>
            <a:r>
              <a:rPr lang="fa-IR" sz="6400" dirty="0" smtClean="0"/>
              <a:t>هستند ومعيارهای مشترك درست ، آرمانی وقابل احترام بودن می باشند . بنابراين ارزشها آهنگ فراگيري به زندگی فرهنگی واجتماعی مي بخشند.</a:t>
            </a:r>
            <a:endParaRPr lang="en-US" sz="6400" dirty="0" smtClean="0"/>
          </a:p>
          <a:p>
            <a:pPr marL="411480" algn="justLow" rtl="1" eaLnBrk="1" fontAlgn="auto" hangingPunct="1">
              <a:spcAft>
                <a:spcPts val="0"/>
              </a:spcAft>
              <a:buFont typeface="Wingdings" pitchFamily="2" charset="2"/>
              <a:buBlip>
                <a:blip r:embed="rId3"/>
              </a:buBlip>
              <a:defRPr/>
            </a:pPr>
            <a:r>
              <a:rPr lang="fa-IR" sz="6400" b="1" dirty="0" smtClean="0">
                <a:solidFill>
                  <a:srgbClr val="00B0F0"/>
                </a:solidFill>
              </a:rPr>
              <a:t>هنجارها</a:t>
            </a:r>
            <a:r>
              <a:rPr lang="fa-IR" sz="6400" b="1" dirty="0" smtClean="0"/>
              <a:t> و </a:t>
            </a:r>
            <a:r>
              <a:rPr lang="fa-IR" sz="6400" b="1" dirty="0" smtClean="0">
                <a:solidFill>
                  <a:srgbClr val="00B0F0"/>
                </a:solidFill>
              </a:rPr>
              <a:t>جزاها</a:t>
            </a:r>
            <a:r>
              <a:rPr lang="fa-IR" sz="6400" dirty="0" smtClean="0"/>
              <a:t> :  به همان ميزان كه ارزش ها ، آرمانها ی انتزاعی اند ، هنجارها ، </a:t>
            </a:r>
            <a:r>
              <a:rPr lang="fa-IR" sz="6400" b="1" dirty="0" smtClean="0">
                <a:solidFill>
                  <a:srgbClr val="C00000"/>
                </a:solidFill>
              </a:rPr>
              <a:t>معيارها </a:t>
            </a:r>
            <a:r>
              <a:rPr lang="fa-IR" sz="6400" dirty="0" smtClean="0"/>
              <a:t>و </a:t>
            </a:r>
            <a:r>
              <a:rPr lang="fa-IR" sz="6400" b="1" dirty="0" smtClean="0">
                <a:solidFill>
                  <a:srgbClr val="C00000"/>
                </a:solidFill>
              </a:rPr>
              <a:t>قواعد</a:t>
            </a:r>
            <a:r>
              <a:rPr lang="fa-IR" sz="6400" dirty="0" smtClean="0">
                <a:solidFill>
                  <a:srgbClr val="C00000"/>
                </a:solidFill>
              </a:rPr>
              <a:t> </a:t>
            </a:r>
            <a:r>
              <a:rPr lang="fa-IR" sz="6400" b="1" dirty="0" smtClean="0">
                <a:solidFill>
                  <a:srgbClr val="C00000"/>
                </a:solidFill>
              </a:rPr>
              <a:t>مصداقی</a:t>
            </a:r>
            <a:r>
              <a:rPr lang="fa-IR" sz="6400" dirty="0" smtClean="0">
                <a:solidFill>
                  <a:srgbClr val="C00000"/>
                </a:solidFill>
              </a:rPr>
              <a:t> </a:t>
            </a:r>
            <a:r>
              <a:rPr lang="fa-IR" sz="6400" dirty="0" smtClean="0"/>
              <a:t>درباره چه انجام دادن يا انجام ندادن ، چه گفتن يا نرفتن ، چه فكركردن يا فکر نكردن در موقعيت های مورد نظر براي مردمند.هنجارها ، چگونگی عادات مردم را توضيح می دهد و معيارهای مشتركند (بليك و ديويس،1964). اگرچه رفتارها ، ناشی از هنجارهای زمان جاری است ، اما مردم هميشه كاری را انجام نمی دهند كه به آنها توصيه می شود. بعلاوه افراد ممكن است معيارهای متفاوت و يا حتی متناقضی داشته باشند . </a:t>
            </a:r>
            <a:r>
              <a:rPr lang="fa-IR" sz="6400" b="1" dirty="0" smtClean="0">
                <a:solidFill>
                  <a:srgbClr val="C00000"/>
                </a:solidFill>
              </a:rPr>
              <a:t>جزاها </a:t>
            </a:r>
            <a:r>
              <a:rPr lang="fa-IR" sz="6400" dirty="0" smtClean="0"/>
              <a:t>، </a:t>
            </a:r>
            <a:r>
              <a:rPr lang="fa-IR" sz="6400" b="1" dirty="0" smtClean="0">
                <a:solidFill>
                  <a:srgbClr val="C00000"/>
                </a:solidFill>
              </a:rPr>
              <a:t>تشويقات </a:t>
            </a:r>
            <a:r>
              <a:rPr lang="fa-IR" sz="6400" dirty="0" smtClean="0"/>
              <a:t>و </a:t>
            </a:r>
            <a:r>
              <a:rPr lang="fa-IR" sz="6400" b="1" dirty="0" smtClean="0">
                <a:solidFill>
                  <a:srgbClr val="C00000"/>
                </a:solidFill>
              </a:rPr>
              <a:t>تنبيهات </a:t>
            </a:r>
            <a:r>
              <a:rPr lang="fa-IR" sz="6400" dirty="0" smtClean="0"/>
              <a:t>اجتماعی هستند كه به وسيله آن مردم به انطباق با هنجارها رهنمون می گردند.جزاها ممكن است</a:t>
            </a:r>
            <a:r>
              <a:rPr lang="fa-IR" sz="6400" b="1" dirty="0" smtClean="0">
                <a:solidFill>
                  <a:srgbClr val="C00000"/>
                </a:solidFill>
              </a:rPr>
              <a:t> رسمی </a:t>
            </a:r>
            <a:r>
              <a:rPr lang="fa-IR" sz="6400" dirty="0" smtClean="0"/>
              <a:t>يا </a:t>
            </a:r>
            <a:r>
              <a:rPr lang="fa-IR" sz="6400" b="1" dirty="0" smtClean="0">
                <a:solidFill>
                  <a:srgbClr val="C00000"/>
                </a:solidFill>
              </a:rPr>
              <a:t>غير رسمی</a:t>
            </a:r>
            <a:r>
              <a:rPr lang="fa-IR" sz="6400" dirty="0" smtClean="0"/>
              <a:t>باشند.</a:t>
            </a:r>
            <a:endParaRPr lang="en-US" sz="6400" dirty="0" smtClean="0"/>
          </a:p>
          <a:p>
            <a:pPr marL="411480" algn="justLow" rtl="1" eaLnBrk="1" fontAlgn="auto" hangingPunct="1">
              <a:spcAft>
                <a:spcPts val="0"/>
              </a:spcAft>
              <a:buFont typeface="Wingdings" pitchFamily="2" charset="2"/>
              <a:buBlip>
                <a:blip r:embed="rId3"/>
              </a:buBlip>
              <a:defRPr/>
            </a:pPr>
            <a:r>
              <a:rPr lang="fa-IR" sz="6400" b="1" dirty="0" smtClean="0">
                <a:solidFill>
                  <a:srgbClr val="00B0F0"/>
                </a:solidFill>
              </a:rPr>
              <a:t>نمادها</a:t>
            </a:r>
            <a:r>
              <a:rPr lang="fa-IR" sz="6400" dirty="0" smtClean="0"/>
              <a:t> : نماد ،‌ چيزی است كه می تواند معنايی را متراكم كرده و نشان دهد. بسياری از موضوعات </a:t>
            </a:r>
            <a:r>
              <a:rPr lang="fa-IR" sz="6400" b="1" dirty="0" smtClean="0">
                <a:solidFill>
                  <a:srgbClr val="C00000"/>
                </a:solidFill>
              </a:rPr>
              <a:t>فيزيكی </a:t>
            </a:r>
            <a:r>
              <a:rPr lang="fa-IR" sz="6400" dirty="0" smtClean="0"/>
              <a:t>هستند كه معنای فرهنگی كسب كرده اند و بطور نمادين به جای مقاصد(</a:t>
            </a:r>
            <a:r>
              <a:rPr lang="fa-IR" sz="6400" b="1" dirty="0" smtClean="0">
                <a:solidFill>
                  <a:srgbClr val="C00000"/>
                </a:solidFill>
              </a:rPr>
              <a:t> مفاهيم </a:t>
            </a:r>
            <a:r>
              <a:rPr lang="fa-IR" sz="6400" dirty="0" smtClean="0"/>
              <a:t>) ابزاری به كار مي روند. يك پرچم اگر چه چيزی بيش از يك پارچه رنگی نيست اما به خاطر احساس تعلق مردم بدان ، با آن با ادب و احترام و احساسات روحانی و افتخارآميز رفتار مي شود.</a:t>
            </a:r>
            <a:endParaRPr lang="en-US" sz="6400" dirty="0" smtClean="0"/>
          </a:p>
          <a:p>
            <a:pPr marL="411480" algn="justLow" rtl="1" eaLnBrk="1" fontAlgn="auto" hangingPunct="1">
              <a:spcAft>
                <a:spcPts val="0"/>
              </a:spcAft>
              <a:buFont typeface="Wingdings" pitchFamily="2" charset="2"/>
              <a:buBlip>
                <a:blip r:embed="rId3"/>
              </a:buBlip>
              <a:defRPr/>
            </a:pPr>
            <a:r>
              <a:rPr lang="fa-IR" sz="6400" b="1" dirty="0" smtClean="0">
                <a:solidFill>
                  <a:srgbClr val="00B0F0"/>
                </a:solidFill>
              </a:rPr>
              <a:t>زبان</a:t>
            </a:r>
            <a:r>
              <a:rPr lang="fa-IR" sz="6400" dirty="0" smtClean="0"/>
              <a:t> : زبان مجموعه اي از </a:t>
            </a:r>
            <a:r>
              <a:rPr lang="fa-IR" sz="6400" b="1" dirty="0" smtClean="0">
                <a:solidFill>
                  <a:srgbClr val="C00000"/>
                </a:solidFill>
              </a:rPr>
              <a:t>نمادها</a:t>
            </a:r>
            <a:r>
              <a:rPr lang="fa-IR" sz="6400" dirty="0" smtClean="0"/>
              <a:t> و </a:t>
            </a:r>
            <a:r>
              <a:rPr lang="fa-IR" sz="6400" b="1" dirty="0" smtClean="0">
                <a:solidFill>
                  <a:srgbClr val="C00000"/>
                </a:solidFill>
              </a:rPr>
              <a:t>قواعد گفتاری </a:t>
            </a:r>
            <a:r>
              <a:rPr lang="fa-IR" sz="6400" dirty="0" smtClean="0"/>
              <a:t>( و كمتر نوشتاری ) براي تركيب اين نمادها در قالب معانی است. از زبان بعنوان " </a:t>
            </a:r>
            <a:r>
              <a:rPr lang="fa-IR" sz="6400" b="1" dirty="0" smtClean="0">
                <a:solidFill>
                  <a:srgbClr val="C00000"/>
                </a:solidFill>
              </a:rPr>
              <a:t>مأمن</a:t>
            </a:r>
            <a:r>
              <a:rPr lang="fa-IR" sz="6400" dirty="0" smtClean="0"/>
              <a:t> </a:t>
            </a:r>
            <a:r>
              <a:rPr lang="fa-IR" sz="6400" b="1" dirty="0" smtClean="0">
                <a:solidFill>
                  <a:srgbClr val="C00000"/>
                </a:solidFill>
              </a:rPr>
              <a:t>فرهنگ</a:t>
            </a:r>
            <a:r>
              <a:rPr lang="fa-IR" sz="6400" dirty="0" smtClean="0"/>
              <a:t> " ياد شده است( هاروف ، 1962).چنين معانی يعنی معنايی اوليه به قيد درآوردن ، ارتباط برقرار كردن ، بحث كردن ، تغيير دادن دانسته های مشترك به نسل جديد و شهروندان جديد است. ما نه تنها از زبان برای </a:t>
            </a:r>
            <a:r>
              <a:rPr lang="fa-IR" sz="6400" b="1" dirty="0" smtClean="0">
                <a:solidFill>
                  <a:srgbClr val="C00000"/>
                </a:solidFill>
              </a:rPr>
              <a:t>ارتباط </a:t>
            </a:r>
            <a:r>
              <a:rPr lang="fa-IR" sz="6400" dirty="0" smtClean="0"/>
              <a:t>با ديگران استفاده می كنيم بلكه به هنگام تنهايی نيز چنين می كنيم و اغلب اوقاتی كه می انديشيم در واقع با خودمان مكالمه می كنيم.</a:t>
            </a:r>
            <a:endParaRPr lang="en-US" sz="6400" dirty="0" smtClean="0"/>
          </a:p>
          <a:p>
            <a:pPr marL="411480" algn="ctr" eaLnBrk="1" fontAlgn="auto" hangingPunct="1">
              <a:spcAft>
                <a:spcPts val="0"/>
              </a:spcAft>
              <a:buFont typeface="Arial" pitchFamily="34" charset="0"/>
              <a:buChar char="•"/>
              <a:defRPr/>
            </a:pPr>
            <a:endParaRPr lang="fa-I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428625" y="274638"/>
            <a:ext cx="8258175" cy="1296987"/>
          </a:xfrm>
        </p:spPr>
        <p:txBody>
          <a:bodyPr/>
          <a:lstStyle/>
          <a:p>
            <a:pPr algn="r" eaLnBrk="1" fontAlgn="auto" hangingPunct="1">
              <a:spcAft>
                <a:spcPts val="0"/>
              </a:spcAft>
              <a:defRPr/>
            </a:pPr>
            <a:r>
              <a:rPr lang="fa-IR" dirty="0" smtClean="0">
                <a:solidFill>
                  <a:schemeClr val="tx2">
                    <a:satMod val="200000"/>
                  </a:schemeClr>
                </a:solidFill>
              </a:rPr>
              <a:t>عناصر فرهنگ</a:t>
            </a:r>
            <a:br>
              <a:rPr lang="fa-IR" dirty="0" smtClean="0">
                <a:solidFill>
                  <a:schemeClr val="tx2">
                    <a:satMod val="200000"/>
                  </a:schemeClr>
                </a:solidFill>
              </a:rPr>
            </a:br>
            <a:r>
              <a:rPr lang="fa-IR" sz="3200" dirty="0" smtClean="0">
                <a:solidFill>
                  <a:schemeClr val="tx2">
                    <a:satMod val="200000"/>
                  </a:schemeClr>
                </a:solidFill>
              </a:rPr>
              <a:t>مادّی و غیر مادّی</a:t>
            </a:r>
            <a:endParaRPr lang="en-US" dirty="0" smtClean="0">
              <a:solidFill>
                <a:schemeClr val="tx2">
                  <a:satMod val="200000"/>
                </a:schemeClr>
              </a:solidFill>
            </a:endParaRPr>
          </a:p>
        </p:txBody>
      </p:sp>
      <p:sp>
        <p:nvSpPr>
          <p:cNvPr id="3" name="Content Placeholder 2"/>
          <p:cNvSpPr>
            <a:spLocks noGrp="1"/>
          </p:cNvSpPr>
          <p:nvPr>
            <p:ph idx="1"/>
          </p:nvPr>
        </p:nvSpPr>
        <p:spPr>
          <a:xfrm>
            <a:off x="457200" y="1785938"/>
            <a:ext cx="8258175" cy="4929187"/>
          </a:xfrm>
        </p:spPr>
        <p:txBody>
          <a:bodyPr rtlCol="0">
            <a:normAutofit fontScale="47500" lnSpcReduction="20000"/>
          </a:bodyPr>
          <a:lstStyle/>
          <a:p>
            <a:pPr marL="411480" algn="r" eaLnBrk="1" fontAlgn="auto" hangingPunct="1">
              <a:spcAft>
                <a:spcPts val="0"/>
              </a:spcAft>
              <a:buFont typeface="Arial" pitchFamily="34" charset="0"/>
              <a:buNone/>
              <a:defRPr/>
            </a:pPr>
            <a:r>
              <a:rPr lang="fa-IR" sz="5100" dirty="0" smtClean="0">
                <a:cs typeface="+mj-cs"/>
              </a:rPr>
              <a:t>لازم است پيش از نشاندن عناصر فرهنگی باسيس برروی پيوستار ، بتوانيم آنها را از نظر مادّی يا غير مادّی بودن مرتب سازيم.</a:t>
            </a:r>
          </a:p>
          <a:p>
            <a:pPr marL="0" indent="0" algn="justLow" eaLnBrk="1" fontAlgn="auto" hangingPunct="1">
              <a:spcAft>
                <a:spcPts val="0"/>
              </a:spcAft>
              <a:buFont typeface="Arial" pitchFamily="34" charset="0"/>
              <a:buNone/>
              <a:defRPr/>
            </a:pPr>
            <a:r>
              <a:rPr lang="fa-IR" sz="5100" dirty="0" smtClean="0">
                <a:cs typeface="+mj-cs"/>
              </a:rPr>
              <a:t>بايد توجه داشت ملاك و شاخص مادّی يا غير مادّی بودن در اين تحقيق ، عينی يا غير عينی بودن فرض شده است ؛ يعنی اينكه هر عنصری که بطور مستقيم در معرض </a:t>
            </a:r>
            <a:r>
              <a:rPr lang="fa-IR" sz="5100" b="1" dirty="0" smtClean="0">
                <a:solidFill>
                  <a:srgbClr val="00B050"/>
                </a:solidFill>
                <a:cs typeface="+mj-cs"/>
              </a:rPr>
              <a:t>حواسّ پنجگانه </a:t>
            </a:r>
            <a:r>
              <a:rPr lang="fa-IR" sz="5100" dirty="0" smtClean="0">
                <a:cs typeface="+mj-cs"/>
              </a:rPr>
              <a:t>آدمی قرار گيرد، مادّی تر و هر عنصری كه از دسترس حواس پنجگانه دورتر بماند و برای درك آن لزوم بكارگيری ساير عناصر احساس شود ،‌ غیرمادّی تر است . اين ويژگی آخر باعث می شود ، عينی و غير عينی بودن را در منطقه هم پوشانی عناصر، نسبی بدانيم.  حال با توجه به شاخص و ملاك مورد نظر، اگر بعد مادّی فرهنگ را عينی و بعد غير مادّی فرهنگ را غير عينی و ذهنی فرض كنيم، به نظر می رسد در ميان عناصر فرهنگی باسيس ، </a:t>
            </a:r>
            <a:r>
              <a:rPr lang="fa-IR" sz="5100" b="1" dirty="0" smtClean="0">
                <a:solidFill>
                  <a:srgbClr val="C00000"/>
                </a:solidFill>
                <a:cs typeface="+mj-cs"/>
              </a:rPr>
              <a:t>تكنولوژی</a:t>
            </a:r>
            <a:r>
              <a:rPr lang="fa-IR" sz="5100" dirty="0" smtClean="0">
                <a:cs typeface="+mj-cs"/>
              </a:rPr>
              <a:t> ، </a:t>
            </a:r>
            <a:r>
              <a:rPr lang="fa-IR" sz="5100" b="1" dirty="0" smtClean="0">
                <a:solidFill>
                  <a:srgbClr val="C00000"/>
                </a:solidFill>
                <a:cs typeface="+mj-cs"/>
              </a:rPr>
              <a:t>هنجارها </a:t>
            </a:r>
            <a:r>
              <a:rPr lang="fa-IR" sz="5100" dirty="0" smtClean="0">
                <a:cs typeface="+mj-cs"/>
              </a:rPr>
              <a:t>، </a:t>
            </a:r>
            <a:r>
              <a:rPr lang="fa-IR" sz="5100" b="1" dirty="0" smtClean="0">
                <a:solidFill>
                  <a:srgbClr val="C00000"/>
                </a:solidFill>
                <a:cs typeface="+mj-cs"/>
              </a:rPr>
              <a:t>نمادها</a:t>
            </a:r>
            <a:r>
              <a:rPr lang="fa-IR" sz="5100" dirty="0" smtClean="0">
                <a:cs typeface="+mj-cs"/>
              </a:rPr>
              <a:t> و </a:t>
            </a:r>
            <a:r>
              <a:rPr lang="fa-IR" sz="5100" b="1" dirty="0" smtClean="0">
                <a:solidFill>
                  <a:srgbClr val="C00000"/>
                </a:solidFill>
                <a:cs typeface="+mj-cs"/>
              </a:rPr>
              <a:t>زبان</a:t>
            </a:r>
            <a:r>
              <a:rPr lang="fa-IR" sz="5100" dirty="0" smtClean="0">
                <a:cs typeface="+mj-cs"/>
              </a:rPr>
              <a:t> ، مادّی ترند و </a:t>
            </a:r>
            <a:r>
              <a:rPr lang="fa-IR" sz="5100" b="1" dirty="0" smtClean="0">
                <a:solidFill>
                  <a:srgbClr val="0070C0"/>
                </a:solidFill>
                <a:cs typeface="+mj-cs"/>
              </a:rPr>
              <a:t>ارزش ها </a:t>
            </a:r>
            <a:r>
              <a:rPr lang="fa-IR" sz="5100" dirty="0" smtClean="0">
                <a:cs typeface="+mj-cs"/>
              </a:rPr>
              <a:t>و </a:t>
            </a:r>
            <a:r>
              <a:rPr lang="fa-IR" sz="5100" b="1" dirty="0" smtClean="0">
                <a:solidFill>
                  <a:srgbClr val="0070C0"/>
                </a:solidFill>
                <a:cs typeface="+mj-cs"/>
              </a:rPr>
              <a:t>عقاید </a:t>
            </a:r>
            <a:r>
              <a:rPr lang="fa-IR" sz="5100" dirty="0" smtClean="0">
                <a:cs typeface="+mj-cs"/>
              </a:rPr>
              <a:t>از آن رو غيرمادّی ترند كه توسط حواس پنجگانه بطور مستقيم درك نمی شوند و براي درك آنها بايد از عناصر ديگر مدد گرفت ؛ يعنی براي آنكه ارزش ها درك شوند بايد از عنصر زبان يا تكنولوژی برای توضيح آن استفاده برد.                                                   </a:t>
            </a:r>
            <a:endParaRPr lang="en-US" sz="5100" dirty="0" smtClean="0">
              <a:cs typeface="+mj-cs"/>
            </a:endParaRPr>
          </a:p>
          <a:p>
            <a:pPr marL="411480" algn="r" eaLnBrk="1" fontAlgn="auto" hangingPunct="1">
              <a:spcAft>
                <a:spcPts val="0"/>
              </a:spcAft>
              <a:buFont typeface="Arial" pitchFamily="34" charset="0"/>
              <a:buNone/>
              <a:defRPr/>
            </a:pPr>
            <a:endParaRPr lang="en-US" dirty="0" smtClean="0">
              <a:cs typeface="+mj-cs"/>
            </a:endParaRPr>
          </a:p>
          <a:p>
            <a:pPr marL="411480" algn="r" eaLnBrk="1" fontAlgn="auto" hangingPunct="1">
              <a:spcAft>
                <a:spcPts val="0"/>
              </a:spcAft>
              <a:buFont typeface="Arial" pitchFamily="34" charset="0"/>
              <a:buNone/>
              <a:defRPr/>
            </a:pPr>
            <a:endParaRPr lang="en-US" dirty="0">
              <a:cs typeface="+mj-cs"/>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algn="r" eaLnBrk="1" fontAlgn="auto" hangingPunct="1">
              <a:spcAft>
                <a:spcPts val="0"/>
              </a:spcAft>
              <a:defRPr/>
            </a:pPr>
            <a:r>
              <a:rPr lang="fa-IR" dirty="0" smtClean="0">
                <a:solidFill>
                  <a:schemeClr val="tx2">
                    <a:satMod val="200000"/>
                  </a:schemeClr>
                </a:solidFill>
              </a:rPr>
              <a:t>نشاندن عناصر فرهنگی</a:t>
            </a:r>
            <a:br>
              <a:rPr lang="fa-IR" dirty="0" smtClean="0">
                <a:solidFill>
                  <a:schemeClr val="tx2">
                    <a:satMod val="200000"/>
                  </a:schemeClr>
                </a:solidFill>
              </a:rPr>
            </a:br>
            <a:r>
              <a:rPr lang="fa-IR" sz="3100" dirty="0" smtClean="0">
                <a:solidFill>
                  <a:schemeClr val="tx2">
                    <a:satMod val="200000"/>
                  </a:schemeClr>
                </a:solidFill>
              </a:rPr>
              <a:t>بر روی پیوستار فرهنگ</a:t>
            </a:r>
            <a:endParaRPr lang="fa-IR" sz="3100" dirty="0">
              <a:solidFill>
                <a:schemeClr val="tx2">
                  <a:satMod val="200000"/>
                </a:schemeClr>
              </a:solidFill>
            </a:endParaRPr>
          </a:p>
        </p:txBody>
      </p:sp>
      <p:sp>
        <p:nvSpPr>
          <p:cNvPr id="3" name="Content Placeholder 2"/>
          <p:cNvSpPr>
            <a:spLocks noGrp="1"/>
          </p:cNvSpPr>
          <p:nvPr>
            <p:ph idx="1"/>
          </p:nvPr>
        </p:nvSpPr>
        <p:spPr>
          <a:xfrm>
            <a:off x="500034" y="1714488"/>
            <a:ext cx="8215370" cy="4429156"/>
          </a:xfrm>
        </p:spPr>
        <p:txBody>
          <a:bodyPr rtlCol="0" anchor="b">
            <a:normAutofit/>
          </a:bodyPr>
          <a:lstStyle/>
          <a:p>
            <a:pPr marL="1527175" indent="0" algn="r" rtl="1" eaLnBrk="1" fontAlgn="auto" hangingPunct="1">
              <a:spcAft>
                <a:spcPts val="0"/>
              </a:spcAft>
              <a:buFont typeface="Arial" pitchFamily="34" charset="0"/>
              <a:buNone/>
              <a:defRPr/>
            </a:pPr>
            <a:r>
              <a:rPr lang="fa-IR" dirty="0" smtClean="0"/>
              <a:t> </a:t>
            </a:r>
          </a:p>
          <a:p>
            <a:pPr marL="1527175" indent="0" algn="r" rtl="1" eaLnBrk="1" fontAlgn="auto" hangingPunct="1">
              <a:spcAft>
                <a:spcPts val="0"/>
              </a:spcAft>
              <a:buFont typeface="Arial" pitchFamily="34" charset="0"/>
              <a:buNone/>
              <a:defRPr/>
            </a:pPr>
            <a:r>
              <a:rPr lang="fa-IR" dirty="0" smtClean="0">
                <a:solidFill>
                  <a:srgbClr val="FF0000"/>
                </a:solidFill>
              </a:rPr>
              <a:t> نمادها</a:t>
            </a:r>
          </a:p>
          <a:p>
            <a:pPr marL="1527175" indent="0" algn="r" rtl="1" eaLnBrk="1" fontAlgn="auto" hangingPunct="1">
              <a:spcAft>
                <a:spcPts val="0"/>
              </a:spcAft>
              <a:buFont typeface="Arial" pitchFamily="34" charset="0"/>
              <a:buNone/>
              <a:defRPr/>
            </a:pPr>
            <a:r>
              <a:rPr lang="fa-IR" dirty="0" smtClean="0">
                <a:solidFill>
                  <a:srgbClr val="FF0000"/>
                </a:solidFill>
              </a:rPr>
              <a:t> تكنولوژی</a:t>
            </a:r>
            <a:endParaRPr lang="en-US" dirty="0" smtClean="0">
              <a:solidFill>
                <a:srgbClr val="FF0000"/>
              </a:solidFill>
            </a:endParaRPr>
          </a:p>
          <a:p>
            <a:pPr marL="1527175" indent="0" algn="r" rtl="1" eaLnBrk="1" fontAlgn="auto" hangingPunct="1">
              <a:spcAft>
                <a:spcPts val="0"/>
              </a:spcAft>
              <a:buFont typeface="Arial" pitchFamily="34" charset="0"/>
              <a:buNone/>
              <a:defRPr/>
            </a:pPr>
            <a:r>
              <a:rPr lang="fa-IR" dirty="0" smtClean="0">
                <a:solidFill>
                  <a:srgbClr val="FF0000"/>
                </a:solidFill>
              </a:rPr>
              <a:t> هنجارها                             </a:t>
            </a:r>
            <a:r>
              <a:rPr lang="en-US" dirty="0" smtClean="0">
                <a:solidFill>
                  <a:srgbClr val="FF0000"/>
                </a:solidFill>
              </a:rPr>
              <a:t> </a:t>
            </a:r>
            <a:r>
              <a:rPr lang="fa-IR" dirty="0" smtClean="0">
                <a:solidFill>
                  <a:srgbClr val="FF0000"/>
                </a:solidFill>
              </a:rPr>
              <a:t>عقاید</a:t>
            </a:r>
            <a:r>
              <a:rPr lang="en-US" dirty="0" smtClean="0">
                <a:solidFill>
                  <a:srgbClr val="FF0000"/>
                </a:solidFill>
              </a:rPr>
              <a:t> </a:t>
            </a:r>
            <a:endParaRPr lang="fa-IR" dirty="0" smtClean="0">
              <a:solidFill>
                <a:srgbClr val="FF0000"/>
              </a:solidFill>
            </a:endParaRPr>
          </a:p>
          <a:p>
            <a:pPr marL="1527175" indent="0" algn="r" rtl="1" eaLnBrk="1" fontAlgn="auto" hangingPunct="1">
              <a:spcAft>
                <a:spcPts val="0"/>
              </a:spcAft>
              <a:buFont typeface="Arial" pitchFamily="34" charset="0"/>
              <a:buNone/>
              <a:defRPr/>
            </a:pPr>
            <a:r>
              <a:rPr lang="fa-IR" dirty="0" smtClean="0">
                <a:solidFill>
                  <a:srgbClr val="FF0000"/>
                </a:solidFill>
              </a:rPr>
              <a:t> زبان                                  ارزشها  </a:t>
            </a:r>
            <a:endParaRPr lang="en-US" dirty="0" smtClean="0">
              <a:solidFill>
                <a:srgbClr val="FF0000"/>
              </a:solidFill>
            </a:endParaRPr>
          </a:p>
          <a:p>
            <a:pPr lvl="8" rtl="1">
              <a:defRPr/>
            </a:pPr>
            <a:r>
              <a:rPr lang="fa-IR" sz="100" dirty="0" smtClean="0"/>
              <a:t>بعد مادّ</a:t>
            </a:r>
          </a:p>
          <a:p>
            <a:pPr marL="411480" rtl="1" eaLnBrk="1" fontAlgn="auto" hangingPunct="1">
              <a:spcAft>
                <a:spcPts val="0"/>
              </a:spcAft>
              <a:buFont typeface="Arial" pitchFamily="34" charset="0"/>
              <a:buNone/>
              <a:tabLst>
                <a:tab pos="7535863" algn="l"/>
              </a:tabLst>
              <a:defRPr/>
            </a:pPr>
            <a:r>
              <a:rPr lang="fa-IR" sz="1800" dirty="0" smtClean="0"/>
              <a:t>بعد مادّی                                                                                    بعد غير مادّی     </a:t>
            </a:r>
            <a:r>
              <a:rPr lang="fa-IR" sz="1800" b="1" dirty="0" smtClean="0"/>
              <a:t> </a:t>
            </a:r>
            <a:endParaRPr lang="en-US" sz="1800" dirty="0" smtClean="0"/>
          </a:p>
          <a:p>
            <a:pPr marL="411480" rtl="1" eaLnBrk="1" fontAlgn="auto" hangingPunct="1">
              <a:spcAft>
                <a:spcPts val="0"/>
              </a:spcAft>
              <a:buFont typeface="Arial" pitchFamily="34" charset="0"/>
              <a:buNone/>
              <a:defRPr/>
            </a:pPr>
            <a:r>
              <a:rPr lang="fa-IR" sz="1800" dirty="0" smtClean="0"/>
              <a:t>         (عینی)                                                                                         (ذهني )  </a:t>
            </a:r>
            <a:r>
              <a:rPr lang="en-US" sz="1800" dirty="0" smtClean="0"/>
              <a:t>                                                                                                                                             </a:t>
            </a:r>
            <a:r>
              <a:rPr lang="fa-IR" sz="1800" dirty="0" smtClean="0"/>
              <a:t> </a:t>
            </a:r>
            <a:r>
              <a:rPr lang="en-US" sz="1800" dirty="0" smtClean="0"/>
              <a:t/>
            </a:r>
            <a:br>
              <a:rPr lang="en-US" sz="1800" dirty="0" smtClean="0"/>
            </a:br>
            <a:endParaRPr lang="en-US" sz="1600" dirty="0" smtClean="0"/>
          </a:p>
          <a:p>
            <a:pPr marL="411480" eaLnBrk="1" fontAlgn="auto" hangingPunct="1">
              <a:spcAft>
                <a:spcPts val="0"/>
              </a:spcAft>
              <a:buFont typeface="Arial" pitchFamily="34" charset="0"/>
              <a:buNone/>
              <a:defRPr/>
            </a:pPr>
            <a:endParaRPr lang="fa-IR" dirty="0"/>
          </a:p>
        </p:txBody>
      </p:sp>
      <p:sp>
        <p:nvSpPr>
          <p:cNvPr id="5" name="Oval 4"/>
          <p:cNvSpPr/>
          <p:nvPr/>
        </p:nvSpPr>
        <p:spPr>
          <a:xfrm>
            <a:off x="2071688" y="4429125"/>
            <a:ext cx="609600" cy="60960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6" name="Straight Connector 5"/>
          <p:cNvCxnSpPr>
            <a:stCxn id="5" idx="6"/>
            <a:endCxn id="20" idx="2"/>
          </p:cNvCxnSpPr>
          <p:nvPr/>
        </p:nvCxnSpPr>
        <p:spPr>
          <a:xfrm>
            <a:off x="2681288" y="4733925"/>
            <a:ext cx="3748087" cy="1588"/>
          </a:xfrm>
          <a:prstGeom prst="line">
            <a:avLst/>
          </a:prstGeom>
          <a:ln w="57150">
            <a:solidFill>
              <a:srgbClr val="FFC000"/>
            </a:solidFill>
            <a:prstDash val="solid"/>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16200000" flipH="1">
            <a:off x="2048669" y="3925094"/>
            <a:ext cx="1588" cy="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sp>
        <p:nvSpPr>
          <p:cNvPr id="20" name="Oval 19"/>
          <p:cNvSpPr/>
          <p:nvPr/>
        </p:nvSpPr>
        <p:spPr>
          <a:xfrm>
            <a:off x="6429375" y="4429125"/>
            <a:ext cx="633413" cy="60960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extBox 7"/>
          <p:cNvSpPr txBox="1"/>
          <p:nvPr/>
        </p:nvSpPr>
        <p:spPr>
          <a:xfrm>
            <a:off x="4000500" y="5214938"/>
            <a:ext cx="928688" cy="461962"/>
          </a:xfrm>
          <a:prstGeom prst="rect">
            <a:avLst/>
          </a:prstGeom>
          <a:noFill/>
        </p:spPr>
        <p:txBody>
          <a:bodyPr>
            <a:spAutoFit/>
          </a:bodyPr>
          <a:lstStyle/>
          <a:p>
            <a:pPr algn="ctr">
              <a:defRPr/>
            </a:pPr>
            <a:r>
              <a:rPr lang="fa-IR" sz="2400" dirty="0">
                <a:solidFill>
                  <a:schemeClr val="accent5"/>
                </a:solidFill>
                <a:latin typeface="Arial" charset="0"/>
                <a:cs typeface="Arial" charset="0"/>
              </a:rPr>
              <a:t>فرهنگ</a:t>
            </a:r>
            <a:endParaRPr lang="en-US" sz="2400" dirty="0">
              <a:solidFill>
                <a:schemeClr val="accent5"/>
              </a:solidFill>
              <a:latin typeface="Arial"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par>
                          <p:cTn id="8" fill="hold">
                            <p:stCondLst>
                              <p:cond delay="2000"/>
                            </p:stCondLst>
                            <p:childTnLst>
                              <p:par>
                                <p:cTn id="9" presetID="10" presetClass="entr" presetSubtype="0"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1000"/>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20"/>
                                        </p:tgtEl>
                                        <p:attrNameLst>
                                          <p:attrName>style.visibility</p:attrName>
                                        </p:attrNameLst>
                                      </p:cBhvr>
                                      <p:to>
                                        <p:strVal val="visible"/>
                                      </p:to>
                                    </p:set>
                                    <p:animEffect transition="in" filter="fade">
                                      <p:cBhvr>
                                        <p:cTn id="16" dur="2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0"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algn="r" eaLnBrk="1" fontAlgn="auto" hangingPunct="1">
              <a:spcAft>
                <a:spcPts val="0"/>
              </a:spcAft>
              <a:defRPr/>
            </a:pPr>
            <a:r>
              <a:rPr lang="fa-IR" dirty="0" smtClean="0">
                <a:solidFill>
                  <a:schemeClr val="tx2">
                    <a:satMod val="200000"/>
                  </a:schemeClr>
                </a:solidFill>
              </a:rPr>
              <a:t>ارزیابی نشاندن عناصر فرهنگی</a:t>
            </a:r>
            <a:br>
              <a:rPr lang="fa-IR" dirty="0" smtClean="0">
                <a:solidFill>
                  <a:schemeClr val="tx2">
                    <a:satMod val="200000"/>
                  </a:schemeClr>
                </a:solidFill>
              </a:rPr>
            </a:br>
            <a:r>
              <a:rPr lang="fa-IR" sz="3600" dirty="0" smtClean="0">
                <a:solidFill>
                  <a:schemeClr val="tx2">
                    <a:satMod val="200000"/>
                  </a:schemeClr>
                </a:solidFill>
              </a:rPr>
              <a:t>برروی پیوستار فرهنگ</a:t>
            </a:r>
            <a:endParaRPr lang="fa-IR" sz="3600" dirty="0">
              <a:solidFill>
                <a:schemeClr val="tx2">
                  <a:satMod val="200000"/>
                </a:schemeClr>
              </a:solidFill>
            </a:endParaRPr>
          </a:p>
        </p:txBody>
      </p:sp>
      <p:sp>
        <p:nvSpPr>
          <p:cNvPr id="3" name="Content Placeholder 2"/>
          <p:cNvSpPr>
            <a:spLocks noGrp="1"/>
          </p:cNvSpPr>
          <p:nvPr>
            <p:ph idx="1"/>
          </p:nvPr>
        </p:nvSpPr>
        <p:spPr>
          <a:xfrm>
            <a:off x="457200" y="1600200"/>
            <a:ext cx="7467600" cy="4873625"/>
          </a:xfrm>
        </p:spPr>
        <p:txBody>
          <a:bodyPr rtlCol="0">
            <a:normAutofit lnSpcReduction="10000"/>
          </a:bodyPr>
          <a:lstStyle/>
          <a:p>
            <a:pPr marL="0" indent="0" algn="justLow" rtl="1" eaLnBrk="1" fontAlgn="auto" hangingPunct="1">
              <a:spcAft>
                <a:spcPts val="0"/>
              </a:spcAft>
              <a:buFont typeface="Arial" pitchFamily="34" charset="0"/>
              <a:buNone/>
              <a:defRPr/>
            </a:pPr>
            <a:r>
              <a:rPr lang="fa-IR" dirty="0" smtClean="0"/>
              <a:t>علیرغم نشاندن عناصر فرهنگی بر روی پیوستار، هنوز تكليف چگونگی موقعيت قرارگيری هر يك از عناصر دربرروی پیوستاردر دو بعد ( مادّی و غير مادّی ) روشن نيست.در حالی كه برخی از عناصر مثل تكنولوژی دارايی ماهيتی كاملا مادّی اند و مستقيما توسط حواسّ پنجگانه درك می شوند. برخی از عناصر همانند هنجارها هم ماهيتی </a:t>
            </a:r>
            <a:r>
              <a:rPr lang="fa-IR" dirty="0" smtClean="0">
                <a:solidFill>
                  <a:schemeClr val="accent5"/>
                </a:solidFill>
              </a:rPr>
              <a:t>عينی</a:t>
            </a:r>
            <a:r>
              <a:rPr lang="fa-IR" dirty="0" smtClean="0"/>
              <a:t> و </a:t>
            </a:r>
            <a:r>
              <a:rPr lang="fa-IR" dirty="0" smtClean="0">
                <a:solidFill>
                  <a:schemeClr val="accent5"/>
                </a:solidFill>
              </a:rPr>
              <a:t>مادّی</a:t>
            </a:r>
            <a:r>
              <a:rPr lang="fa-IR" dirty="0" smtClean="0"/>
              <a:t> دارند و هم    ماهيتی </a:t>
            </a:r>
            <a:r>
              <a:rPr lang="fa-IR" dirty="0" smtClean="0">
                <a:solidFill>
                  <a:schemeClr val="accent5"/>
                </a:solidFill>
              </a:rPr>
              <a:t>غير مادّی </a:t>
            </a:r>
            <a:r>
              <a:rPr lang="fa-IR" dirty="0" smtClean="0"/>
              <a:t>و </a:t>
            </a:r>
            <a:r>
              <a:rPr lang="fa-IR" dirty="0" smtClean="0">
                <a:solidFill>
                  <a:schemeClr val="accent5"/>
                </a:solidFill>
              </a:rPr>
              <a:t>ذهنی</a:t>
            </a:r>
            <a:r>
              <a:rPr lang="fa-IR" dirty="0" smtClean="0"/>
              <a:t>.      </a:t>
            </a:r>
            <a:r>
              <a:rPr lang="en-US" dirty="0" smtClean="0"/>
              <a:t>      </a:t>
            </a:r>
          </a:p>
          <a:p>
            <a:pPr marL="92075" indent="0" algn="justLow" eaLnBrk="1" fontAlgn="auto" hangingPunct="1">
              <a:spcAft>
                <a:spcPts val="0"/>
              </a:spcAft>
              <a:buFont typeface="Arial" pitchFamily="34" charset="0"/>
              <a:buNone/>
              <a:defRPr/>
            </a:pPr>
            <a:r>
              <a:rPr lang="fa-IR" dirty="0" smtClean="0"/>
              <a:t>تفكيك مادّی و غير مادّی بودن عناصر فرهنگی به صورت كاملا مشخص امكان پذير نيست و حتي در ديدگاههای مختلف می تواند نوسان داشته باشد.لذا ناچار با به کارگیری </a:t>
            </a:r>
            <a:r>
              <a:rPr lang="fa-IR" dirty="0" smtClean="0">
                <a:solidFill>
                  <a:srgbClr val="FF0000"/>
                </a:solidFill>
              </a:rPr>
              <a:t>جدول مقایسه دودویی </a:t>
            </a:r>
            <a:r>
              <a:rPr lang="fa-IR" dirty="0" smtClean="0"/>
              <a:t>، هریک از عناصر را از منظر مادّی یا غیر مادّی بودن با عناصر دیگر مقایسه می کنیم.ذكر اين نكته نيز ضروري است كه بعضاً در داخل طيف مادّی و غير مادّی مناطق " هم پوشان " وجود دارد كه سعی میشود تاحدودی  دايرۀ آن را محدود سازيم.                                                           </a:t>
            </a:r>
            <a:endParaRPr lang="fa-I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Title 1"/>
          <p:cNvSpPr>
            <a:spLocks noGrp="1"/>
          </p:cNvSpPr>
          <p:nvPr>
            <p:ph type="title"/>
          </p:nvPr>
        </p:nvSpPr>
        <p:spPr/>
        <p:txBody>
          <a:bodyPr/>
          <a:lstStyle/>
          <a:p>
            <a:pPr algn="r" eaLnBrk="1" fontAlgn="auto" hangingPunct="1">
              <a:spcAft>
                <a:spcPts val="0"/>
              </a:spcAft>
              <a:defRPr/>
            </a:pPr>
            <a:r>
              <a:rPr lang="fa-IR" dirty="0" smtClean="0">
                <a:solidFill>
                  <a:schemeClr val="tx2">
                    <a:satMod val="200000"/>
                  </a:schemeClr>
                </a:solidFill>
              </a:rPr>
              <a:t>جدول مقایسه دو دویی عناصر</a:t>
            </a:r>
          </a:p>
        </p:txBody>
      </p:sp>
      <p:sp>
        <p:nvSpPr>
          <p:cNvPr id="34819" name="Content Placeholder 2"/>
          <p:cNvSpPr>
            <a:spLocks noGrp="1"/>
          </p:cNvSpPr>
          <p:nvPr>
            <p:ph idx="1"/>
          </p:nvPr>
        </p:nvSpPr>
        <p:spPr>
          <a:xfrm>
            <a:off x="428625" y="1357313"/>
            <a:ext cx="8215313" cy="5500687"/>
          </a:xfrm>
        </p:spPr>
        <p:txBody>
          <a:bodyPr/>
          <a:lstStyle/>
          <a:p>
            <a:pPr algn="ctr" eaLnBrk="1" hangingPunct="1">
              <a:buFont typeface="Arial" pitchFamily="34" charset="0"/>
              <a:buNone/>
            </a:pPr>
            <a:r>
              <a:rPr lang="fa-IR" sz="2800" smtClean="0">
                <a:cs typeface="Q Lotus" pitchFamily="2" charset="-78"/>
              </a:rPr>
              <a:t>کدام عناصر مادّی ترند؟</a:t>
            </a:r>
          </a:p>
        </p:txBody>
      </p:sp>
      <p:sp>
        <p:nvSpPr>
          <p:cNvPr id="4" name="Rounded Rectangle 3"/>
          <p:cNvSpPr/>
          <p:nvPr/>
        </p:nvSpPr>
        <p:spPr>
          <a:xfrm>
            <a:off x="7215188" y="2643188"/>
            <a:ext cx="928687" cy="485775"/>
          </a:xfrm>
          <a:prstGeom prst="roundRect">
            <a:avLst>
              <a:gd name="adj" fmla="val 0"/>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fa-IR" dirty="0">
                <a:solidFill>
                  <a:srgbClr val="002060"/>
                </a:solidFill>
              </a:rPr>
              <a:t>تکنولوژی</a:t>
            </a:r>
          </a:p>
        </p:txBody>
      </p:sp>
      <p:sp>
        <p:nvSpPr>
          <p:cNvPr id="5" name="Rounded Rectangle 4"/>
          <p:cNvSpPr/>
          <p:nvPr/>
        </p:nvSpPr>
        <p:spPr>
          <a:xfrm>
            <a:off x="6286500" y="2143125"/>
            <a:ext cx="928688" cy="485775"/>
          </a:xfrm>
          <a:prstGeom prst="roundRect">
            <a:avLst>
              <a:gd name="adj" fmla="val 0"/>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fa-IR" dirty="0">
                <a:solidFill>
                  <a:srgbClr val="002060"/>
                </a:solidFill>
              </a:rPr>
              <a:t>تکنولوژی</a:t>
            </a:r>
          </a:p>
        </p:txBody>
      </p:sp>
      <p:sp>
        <p:nvSpPr>
          <p:cNvPr id="6" name="Rounded Rectangle 5"/>
          <p:cNvSpPr/>
          <p:nvPr/>
        </p:nvSpPr>
        <p:spPr>
          <a:xfrm>
            <a:off x="5357813" y="2143125"/>
            <a:ext cx="928687" cy="485775"/>
          </a:xfrm>
          <a:prstGeom prst="roundRect">
            <a:avLst>
              <a:gd name="adj" fmla="val 0"/>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fa-IR" dirty="0">
                <a:solidFill>
                  <a:srgbClr val="002060"/>
                </a:solidFill>
              </a:rPr>
              <a:t>زبان</a:t>
            </a:r>
          </a:p>
        </p:txBody>
      </p:sp>
      <p:sp>
        <p:nvSpPr>
          <p:cNvPr id="7" name="Rounded Rectangle 6"/>
          <p:cNvSpPr/>
          <p:nvPr/>
        </p:nvSpPr>
        <p:spPr>
          <a:xfrm>
            <a:off x="4429125" y="2143125"/>
            <a:ext cx="928688" cy="485775"/>
          </a:xfrm>
          <a:prstGeom prst="roundRect">
            <a:avLst>
              <a:gd name="adj" fmla="val 0"/>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fa-IR" dirty="0">
                <a:solidFill>
                  <a:srgbClr val="002060"/>
                </a:solidFill>
              </a:rPr>
              <a:t>هنجارها</a:t>
            </a:r>
          </a:p>
        </p:txBody>
      </p:sp>
      <p:sp>
        <p:nvSpPr>
          <p:cNvPr id="8" name="Rounded Rectangle 7"/>
          <p:cNvSpPr/>
          <p:nvPr/>
        </p:nvSpPr>
        <p:spPr>
          <a:xfrm>
            <a:off x="3500438" y="2143125"/>
            <a:ext cx="928687" cy="485775"/>
          </a:xfrm>
          <a:prstGeom prst="roundRect">
            <a:avLst>
              <a:gd name="adj" fmla="val 0"/>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fa-IR" dirty="0">
                <a:solidFill>
                  <a:srgbClr val="002060"/>
                </a:solidFill>
              </a:rPr>
              <a:t>نمادها</a:t>
            </a:r>
          </a:p>
        </p:txBody>
      </p:sp>
      <p:sp>
        <p:nvSpPr>
          <p:cNvPr id="10" name="Rounded Rectangle 9"/>
          <p:cNvSpPr/>
          <p:nvPr/>
        </p:nvSpPr>
        <p:spPr>
          <a:xfrm>
            <a:off x="2571750" y="2143125"/>
            <a:ext cx="928688" cy="485775"/>
          </a:xfrm>
          <a:prstGeom prst="roundRect">
            <a:avLst>
              <a:gd name="adj" fmla="val 0"/>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fa-IR" dirty="0">
                <a:solidFill>
                  <a:srgbClr val="002060"/>
                </a:solidFill>
              </a:rPr>
              <a:t>ارزش ها</a:t>
            </a:r>
          </a:p>
        </p:txBody>
      </p:sp>
      <p:sp>
        <p:nvSpPr>
          <p:cNvPr id="12" name="Rounded Rectangle 11"/>
          <p:cNvSpPr/>
          <p:nvPr/>
        </p:nvSpPr>
        <p:spPr>
          <a:xfrm>
            <a:off x="5357813" y="2643188"/>
            <a:ext cx="928687" cy="485775"/>
          </a:xfrm>
          <a:prstGeom prst="roundRect">
            <a:avLst>
              <a:gd name="adj" fmla="val 0"/>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fa-IR" dirty="0">
                <a:solidFill>
                  <a:schemeClr val="accent4">
                    <a:lumMod val="50000"/>
                  </a:schemeClr>
                </a:solidFill>
              </a:rPr>
              <a:t>1-0</a:t>
            </a:r>
          </a:p>
        </p:txBody>
      </p:sp>
      <p:sp>
        <p:nvSpPr>
          <p:cNvPr id="13" name="Rounded Rectangle 12"/>
          <p:cNvSpPr/>
          <p:nvPr/>
        </p:nvSpPr>
        <p:spPr>
          <a:xfrm>
            <a:off x="4429125" y="2643188"/>
            <a:ext cx="928688" cy="485775"/>
          </a:xfrm>
          <a:prstGeom prst="roundRect">
            <a:avLst>
              <a:gd name="adj" fmla="val 0"/>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fa-IR" dirty="0">
                <a:solidFill>
                  <a:schemeClr val="accent4">
                    <a:lumMod val="50000"/>
                  </a:schemeClr>
                </a:solidFill>
              </a:rPr>
              <a:t>1-0</a:t>
            </a:r>
          </a:p>
        </p:txBody>
      </p:sp>
      <p:sp>
        <p:nvSpPr>
          <p:cNvPr id="14" name="Rounded Rectangle 13"/>
          <p:cNvSpPr/>
          <p:nvPr/>
        </p:nvSpPr>
        <p:spPr>
          <a:xfrm>
            <a:off x="3500438" y="2643188"/>
            <a:ext cx="928687" cy="485775"/>
          </a:xfrm>
          <a:prstGeom prst="roundRect">
            <a:avLst>
              <a:gd name="adj" fmla="val 0"/>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fa-IR" dirty="0">
                <a:solidFill>
                  <a:schemeClr val="accent4">
                    <a:lumMod val="50000"/>
                  </a:schemeClr>
                </a:solidFill>
              </a:rPr>
              <a:t>1-0</a:t>
            </a:r>
          </a:p>
        </p:txBody>
      </p:sp>
      <p:sp>
        <p:nvSpPr>
          <p:cNvPr id="15" name="Rounded Rectangle 14"/>
          <p:cNvSpPr/>
          <p:nvPr/>
        </p:nvSpPr>
        <p:spPr>
          <a:xfrm>
            <a:off x="2571750" y="2643188"/>
            <a:ext cx="928688" cy="485775"/>
          </a:xfrm>
          <a:prstGeom prst="roundRect">
            <a:avLst>
              <a:gd name="adj" fmla="val 0"/>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fa-IR" dirty="0">
                <a:solidFill>
                  <a:schemeClr val="accent4">
                    <a:lumMod val="50000"/>
                  </a:schemeClr>
                </a:solidFill>
              </a:rPr>
              <a:t>1-0</a:t>
            </a:r>
          </a:p>
        </p:txBody>
      </p:sp>
      <p:sp>
        <p:nvSpPr>
          <p:cNvPr id="17" name="Rounded Rectangle 16"/>
          <p:cNvSpPr/>
          <p:nvPr/>
        </p:nvSpPr>
        <p:spPr>
          <a:xfrm>
            <a:off x="4429125" y="3143250"/>
            <a:ext cx="928688" cy="485775"/>
          </a:xfrm>
          <a:prstGeom prst="roundRect">
            <a:avLst>
              <a:gd name="adj" fmla="val 0"/>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fa-IR" dirty="0">
                <a:solidFill>
                  <a:schemeClr val="accent4">
                    <a:lumMod val="50000"/>
                  </a:schemeClr>
                </a:solidFill>
              </a:rPr>
              <a:t>1-0</a:t>
            </a:r>
          </a:p>
        </p:txBody>
      </p:sp>
      <p:sp>
        <p:nvSpPr>
          <p:cNvPr id="18" name="Rounded Rectangle 17"/>
          <p:cNvSpPr/>
          <p:nvPr/>
        </p:nvSpPr>
        <p:spPr>
          <a:xfrm>
            <a:off x="3500438" y="3143250"/>
            <a:ext cx="928687" cy="485775"/>
          </a:xfrm>
          <a:prstGeom prst="roundRect">
            <a:avLst>
              <a:gd name="adj" fmla="val 0"/>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fa-IR" dirty="0">
                <a:solidFill>
                  <a:schemeClr val="accent4">
                    <a:lumMod val="50000"/>
                  </a:schemeClr>
                </a:solidFill>
              </a:rPr>
              <a:t>1-0</a:t>
            </a:r>
          </a:p>
        </p:txBody>
      </p:sp>
      <p:sp>
        <p:nvSpPr>
          <p:cNvPr id="19" name="Rounded Rectangle 18"/>
          <p:cNvSpPr/>
          <p:nvPr/>
        </p:nvSpPr>
        <p:spPr>
          <a:xfrm>
            <a:off x="2571750" y="3143250"/>
            <a:ext cx="928688" cy="485775"/>
          </a:xfrm>
          <a:prstGeom prst="roundRect">
            <a:avLst>
              <a:gd name="adj" fmla="val 0"/>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fa-IR" dirty="0">
                <a:solidFill>
                  <a:schemeClr val="accent4">
                    <a:lumMod val="50000"/>
                  </a:schemeClr>
                </a:solidFill>
              </a:rPr>
              <a:t>1-0</a:t>
            </a:r>
          </a:p>
        </p:txBody>
      </p:sp>
      <p:sp>
        <p:nvSpPr>
          <p:cNvPr id="21" name="Rounded Rectangle 20"/>
          <p:cNvSpPr/>
          <p:nvPr/>
        </p:nvSpPr>
        <p:spPr>
          <a:xfrm>
            <a:off x="3500438" y="3643313"/>
            <a:ext cx="928687" cy="485775"/>
          </a:xfrm>
          <a:prstGeom prst="roundRect">
            <a:avLst>
              <a:gd name="adj" fmla="val 0"/>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fa-IR" dirty="0">
                <a:solidFill>
                  <a:schemeClr val="accent4">
                    <a:lumMod val="50000"/>
                  </a:schemeClr>
                </a:solidFill>
              </a:rPr>
              <a:t>0-1</a:t>
            </a:r>
          </a:p>
        </p:txBody>
      </p:sp>
      <p:sp>
        <p:nvSpPr>
          <p:cNvPr id="22" name="Rounded Rectangle 21"/>
          <p:cNvSpPr/>
          <p:nvPr/>
        </p:nvSpPr>
        <p:spPr>
          <a:xfrm>
            <a:off x="2571750" y="3643313"/>
            <a:ext cx="928688" cy="485775"/>
          </a:xfrm>
          <a:prstGeom prst="roundRect">
            <a:avLst>
              <a:gd name="adj" fmla="val 0"/>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fa-IR" dirty="0">
                <a:solidFill>
                  <a:schemeClr val="accent4">
                    <a:lumMod val="50000"/>
                  </a:schemeClr>
                </a:solidFill>
              </a:rPr>
              <a:t>1-0</a:t>
            </a:r>
          </a:p>
        </p:txBody>
      </p:sp>
      <p:sp>
        <p:nvSpPr>
          <p:cNvPr id="24" name="Rounded Rectangle 23"/>
          <p:cNvSpPr/>
          <p:nvPr/>
        </p:nvSpPr>
        <p:spPr>
          <a:xfrm>
            <a:off x="2571750" y="4143375"/>
            <a:ext cx="928688" cy="485775"/>
          </a:xfrm>
          <a:prstGeom prst="roundRect">
            <a:avLst>
              <a:gd name="adj" fmla="val 0"/>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fa-IR" dirty="0">
                <a:solidFill>
                  <a:schemeClr val="accent4">
                    <a:lumMod val="50000"/>
                  </a:schemeClr>
                </a:solidFill>
              </a:rPr>
              <a:t>1-0</a:t>
            </a:r>
          </a:p>
        </p:txBody>
      </p:sp>
      <p:sp>
        <p:nvSpPr>
          <p:cNvPr id="28" name="Rounded Rectangle 27"/>
          <p:cNvSpPr/>
          <p:nvPr/>
        </p:nvSpPr>
        <p:spPr>
          <a:xfrm>
            <a:off x="7215188" y="3143250"/>
            <a:ext cx="928687" cy="485775"/>
          </a:xfrm>
          <a:prstGeom prst="roundRect">
            <a:avLst>
              <a:gd name="adj" fmla="val 0"/>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fa-IR" dirty="0">
                <a:solidFill>
                  <a:srgbClr val="002060"/>
                </a:solidFill>
              </a:rPr>
              <a:t>زبان</a:t>
            </a:r>
          </a:p>
        </p:txBody>
      </p:sp>
      <p:sp>
        <p:nvSpPr>
          <p:cNvPr id="29" name="Rounded Rectangle 28"/>
          <p:cNvSpPr/>
          <p:nvPr/>
        </p:nvSpPr>
        <p:spPr>
          <a:xfrm>
            <a:off x="7215188" y="3643313"/>
            <a:ext cx="928687" cy="485775"/>
          </a:xfrm>
          <a:prstGeom prst="roundRect">
            <a:avLst>
              <a:gd name="adj" fmla="val 0"/>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fa-IR" dirty="0">
                <a:solidFill>
                  <a:srgbClr val="002060"/>
                </a:solidFill>
              </a:rPr>
              <a:t>هنجارها</a:t>
            </a:r>
          </a:p>
        </p:txBody>
      </p:sp>
      <p:sp>
        <p:nvSpPr>
          <p:cNvPr id="30" name="Rounded Rectangle 29"/>
          <p:cNvSpPr/>
          <p:nvPr/>
        </p:nvSpPr>
        <p:spPr>
          <a:xfrm>
            <a:off x="7215188" y="4143375"/>
            <a:ext cx="928687" cy="485775"/>
          </a:xfrm>
          <a:prstGeom prst="roundRect">
            <a:avLst>
              <a:gd name="adj" fmla="val 0"/>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fa-IR" dirty="0">
                <a:solidFill>
                  <a:srgbClr val="002060"/>
                </a:solidFill>
              </a:rPr>
              <a:t>نمادها</a:t>
            </a:r>
          </a:p>
        </p:txBody>
      </p:sp>
      <p:sp>
        <p:nvSpPr>
          <p:cNvPr id="31" name="Rounded Rectangle 30"/>
          <p:cNvSpPr/>
          <p:nvPr/>
        </p:nvSpPr>
        <p:spPr>
          <a:xfrm>
            <a:off x="7215188" y="4643438"/>
            <a:ext cx="928687" cy="485775"/>
          </a:xfrm>
          <a:prstGeom prst="roundRect">
            <a:avLst>
              <a:gd name="adj" fmla="val 0"/>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fa-IR" dirty="0">
                <a:solidFill>
                  <a:srgbClr val="002060"/>
                </a:solidFill>
              </a:rPr>
              <a:t>ارزش ها</a:t>
            </a:r>
          </a:p>
        </p:txBody>
      </p:sp>
      <p:sp>
        <p:nvSpPr>
          <p:cNvPr id="32" name="Rounded Rectangle 31"/>
          <p:cNvSpPr/>
          <p:nvPr/>
        </p:nvSpPr>
        <p:spPr>
          <a:xfrm>
            <a:off x="1643063" y="2143125"/>
            <a:ext cx="928687" cy="485775"/>
          </a:xfrm>
          <a:prstGeom prst="roundRect">
            <a:avLst>
              <a:gd name="adj" fmla="val 0"/>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fa-IR" dirty="0">
                <a:solidFill>
                  <a:srgbClr val="002060"/>
                </a:solidFill>
              </a:rPr>
              <a:t>عقاید</a:t>
            </a:r>
          </a:p>
        </p:txBody>
      </p:sp>
      <p:sp>
        <p:nvSpPr>
          <p:cNvPr id="33" name="Rounded Rectangle 32"/>
          <p:cNvSpPr/>
          <p:nvPr/>
        </p:nvSpPr>
        <p:spPr>
          <a:xfrm>
            <a:off x="1643063" y="2643188"/>
            <a:ext cx="928687" cy="485775"/>
          </a:xfrm>
          <a:prstGeom prst="roundRect">
            <a:avLst>
              <a:gd name="adj" fmla="val 0"/>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fa-IR" dirty="0">
                <a:solidFill>
                  <a:schemeClr val="accent4">
                    <a:lumMod val="50000"/>
                  </a:schemeClr>
                </a:solidFill>
              </a:rPr>
              <a:t>1-0</a:t>
            </a:r>
          </a:p>
        </p:txBody>
      </p:sp>
      <p:sp>
        <p:nvSpPr>
          <p:cNvPr id="34" name="Rounded Rectangle 33"/>
          <p:cNvSpPr/>
          <p:nvPr/>
        </p:nvSpPr>
        <p:spPr>
          <a:xfrm>
            <a:off x="1643063" y="3143250"/>
            <a:ext cx="928687" cy="485775"/>
          </a:xfrm>
          <a:prstGeom prst="roundRect">
            <a:avLst>
              <a:gd name="adj" fmla="val 0"/>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fa-IR" dirty="0">
                <a:solidFill>
                  <a:schemeClr val="accent4">
                    <a:lumMod val="50000"/>
                  </a:schemeClr>
                </a:solidFill>
              </a:rPr>
              <a:t>1-0</a:t>
            </a:r>
          </a:p>
        </p:txBody>
      </p:sp>
      <p:sp>
        <p:nvSpPr>
          <p:cNvPr id="35" name="Rounded Rectangle 34"/>
          <p:cNvSpPr/>
          <p:nvPr/>
        </p:nvSpPr>
        <p:spPr>
          <a:xfrm>
            <a:off x="1643063" y="3643313"/>
            <a:ext cx="928687" cy="485775"/>
          </a:xfrm>
          <a:prstGeom prst="roundRect">
            <a:avLst>
              <a:gd name="adj" fmla="val 0"/>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fa-IR" dirty="0">
                <a:solidFill>
                  <a:schemeClr val="accent4">
                    <a:lumMod val="50000"/>
                  </a:schemeClr>
                </a:solidFill>
              </a:rPr>
              <a:t>1-0</a:t>
            </a:r>
          </a:p>
        </p:txBody>
      </p:sp>
      <p:sp>
        <p:nvSpPr>
          <p:cNvPr id="36" name="Rounded Rectangle 35"/>
          <p:cNvSpPr/>
          <p:nvPr/>
        </p:nvSpPr>
        <p:spPr>
          <a:xfrm>
            <a:off x="1643063" y="4143375"/>
            <a:ext cx="928687" cy="485775"/>
          </a:xfrm>
          <a:prstGeom prst="roundRect">
            <a:avLst>
              <a:gd name="adj" fmla="val 0"/>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fa-IR" dirty="0">
                <a:solidFill>
                  <a:schemeClr val="accent4">
                    <a:lumMod val="50000"/>
                  </a:schemeClr>
                </a:solidFill>
              </a:rPr>
              <a:t>1-0</a:t>
            </a:r>
          </a:p>
        </p:txBody>
      </p:sp>
      <p:sp>
        <p:nvSpPr>
          <p:cNvPr id="37" name="Rounded Rectangle 36"/>
          <p:cNvSpPr/>
          <p:nvPr/>
        </p:nvSpPr>
        <p:spPr>
          <a:xfrm>
            <a:off x="1643063" y="4643438"/>
            <a:ext cx="928687" cy="485775"/>
          </a:xfrm>
          <a:prstGeom prst="roundRect">
            <a:avLst>
              <a:gd name="adj" fmla="val 0"/>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fa-IR" dirty="0">
                <a:solidFill>
                  <a:schemeClr val="accent4">
                    <a:lumMod val="50000"/>
                  </a:schemeClr>
                </a:solidFill>
              </a:rPr>
              <a:t>0-1</a:t>
            </a:r>
          </a:p>
        </p:txBody>
      </p:sp>
      <p:sp>
        <p:nvSpPr>
          <p:cNvPr id="38" name="Rounded Rectangle 37"/>
          <p:cNvSpPr/>
          <p:nvPr/>
        </p:nvSpPr>
        <p:spPr>
          <a:xfrm>
            <a:off x="7215188" y="5143500"/>
            <a:ext cx="928687" cy="485775"/>
          </a:xfrm>
          <a:prstGeom prst="roundRect">
            <a:avLst>
              <a:gd name="adj" fmla="val 0"/>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fa-IR" dirty="0">
                <a:solidFill>
                  <a:srgbClr val="002060"/>
                </a:solidFill>
              </a:rPr>
              <a:t>عقاید</a:t>
            </a:r>
          </a:p>
        </p:txBody>
      </p:sp>
      <p:sp>
        <p:nvSpPr>
          <p:cNvPr id="40" name="Rounded Rectangle 39"/>
          <p:cNvSpPr/>
          <p:nvPr/>
        </p:nvSpPr>
        <p:spPr>
          <a:xfrm>
            <a:off x="714375" y="2143125"/>
            <a:ext cx="928688" cy="485775"/>
          </a:xfrm>
          <a:prstGeom prst="roundRect">
            <a:avLst>
              <a:gd name="adj" fmla="val 0"/>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fa-IR" dirty="0">
                <a:solidFill>
                  <a:srgbClr val="C00000"/>
                </a:solidFill>
              </a:rPr>
              <a:t>جمع</a:t>
            </a:r>
          </a:p>
        </p:txBody>
      </p:sp>
      <p:sp>
        <p:nvSpPr>
          <p:cNvPr id="41" name="Rounded Rectangle 40"/>
          <p:cNvSpPr/>
          <p:nvPr/>
        </p:nvSpPr>
        <p:spPr>
          <a:xfrm>
            <a:off x="714375" y="2643188"/>
            <a:ext cx="928688" cy="485775"/>
          </a:xfrm>
          <a:prstGeom prst="roundRect">
            <a:avLst>
              <a:gd name="adj" fmla="val 0"/>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fa-IR" dirty="0">
                <a:solidFill>
                  <a:srgbClr val="C00000"/>
                </a:solidFill>
              </a:rPr>
              <a:t>5+</a:t>
            </a:r>
          </a:p>
        </p:txBody>
      </p:sp>
      <p:sp>
        <p:nvSpPr>
          <p:cNvPr id="42" name="Rounded Rectangle 41"/>
          <p:cNvSpPr/>
          <p:nvPr/>
        </p:nvSpPr>
        <p:spPr>
          <a:xfrm>
            <a:off x="714375" y="3143250"/>
            <a:ext cx="928688" cy="485775"/>
          </a:xfrm>
          <a:prstGeom prst="roundRect">
            <a:avLst>
              <a:gd name="adj" fmla="val 0"/>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fa-IR" dirty="0">
                <a:solidFill>
                  <a:srgbClr val="C00000"/>
                </a:solidFill>
              </a:rPr>
              <a:t>4+</a:t>
            </a:r>
          </a:p>
        </p:txBody>
      </p:sp>
      <p:sp>
        <p:nvSpPr>
          <p:cNvPr id="43" name="Rounded Rectangle 42"/>
          <p:cNvSpPr/>
          <p:nvPr/>
        </p:nvSpPr>
        <p:spPr>
          <a:xfrm>
            <a:off x="714375" y="3643313"/>
            <a:ext cx="928688" cy="485775"/>
          </a:xfrm>
          <a:prstGeom prst="roundRect">
            <a:avLst>
              <a:gd name="adj" fmla="val 0"/>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fa-IR" dirty="0">
                <a:solidFill>
                  <a:srgbClr val="C00000"/>
                </a:solidFill>
              </a:rPr>
              <a:t>1+</a:t>
            </a:r>
          </a:p>
        </p:txBody>
      </p:sp>
      <p:sp>
        <p:nvSpPr>
          <p:cNvPr id="44" name="Rounded Rectangle 43"/>
          <p:cNvSpPr/>
          <p:nvPr/>
        </p:nvSpPr>
        <p:spPr>
          <a:xfrm>
            <a:off x="714375" y="4143375"/>
            <a:ext cx="928688" cy="485775"/>
          </a:xfrm>
          <a:prstGeom prst="roundRect">
            <a:avLst>
              <a:gd name="adj" fmla="val 0"/>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fa-IR" dirty="0">
                <a:solidFill>
                  <a:srgbClr val="C00000"/>
                </a:solidFill>
              </a:rPr>
              <a:t>2+</a:t>
            </a:r>
          </a:p>
        </p:txBody>
      </p:sp>
      <p:sp>
        <p:nvSpPr>
          <p:cNvPr id="45" name="Rounded Rectangle 44"/>
          <p:cNvSpPr/>
          <p:nvPr/>
        </p:nvSpPr>
        <p:spPr>
          <a:xfrm>
            <a:off x="714375" y="4643438"/>
            <a:ext cx="928688" cy="485775"/>
          </a:xfrm>
          <a:prstGeom prst="roundRect">
            <a:avLst>
              <a:gd name="adj" fmla="val 0"/>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fa-IR" dirty="0">
                <a:solidFill>
                  <a:srgbClr val="C00000"/>
                </a:solidFill>
              </a:rPr>
              <a:t>1-</a:t>
            </a:r>
          </a:p>
        </p:txBody>
      </p:sp>
      <p:sp>
        <p:nvSpPr>
          <p:cNvPr id="46" name="Rounded Rectangle 45"/>
          <p:cNvSpPr/>
          <p:nvPr/>
        </p:nvSpPr>
        <p:spPr>
          <a:xfrm>
            <a:off x="714375" y="5143500"/>
            <a:ext cx="928688" cy="485775"/>
          </a:xfrm>
          <a:prstGeom prst="roundRect">
            <a:avLst>
              <a:gd name="adj" fmla="val 0"/>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fa-IR" dirty="0">
                <a:solidFill>
                  <a:srgbClr val="C00000"/>
                </a:solidFill>
              </a:rPr>
              <a:t>- 0-</a:t>
            </a:r>
          </a:p>
        </p:txBody>
      </p:sp>
      <p:sp>
        <p:nvSpPr>
          <p:cNvPr id="47" name="Rounded Rectangle 46"/>
          <p:cNvSpPr/>
          <p:nvPr/>
        </p:nvSpPr>
        <p:spPr>
          <a:xfrm>
            <a:off x="7215188" y="5643563"/>
            <a:ext cx="928687" cy="485775"/>
          </a:xfrm>
          <a:prstGeom prst="roundRect">
            <a:avLst>
              <a:gd name="adj" fmla="val 0"/>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fa-IR" dirty="0">
                <a:solidFill>
                  <a:srgbClr val="C00000"/>
                </a:solidFill>
              </a:rPr>
              <a:t>جمع</a:t>
            </a:r>
          </a:p>
        </p:txBody>
      </p:sp>
      <p:sp>
        <p:nvSpPr>
          <p:cNvPr id="48" name="Rounded Rectangle 47"/>
          <p:cNvSpPr/>
          <p:nvPr/>
        </p:nvSpPr>
        <p:spPr>
          <a:xfrm>
            <a:off x="5357813" y="5643563"/>
            <a:ext cx="928687" cy="485775"/>
          </a:xfrm>
          <a:prstGeom prst="roundRect">
            <a:avLst>
              <a:gd name="adj" fmla="val 0"/>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fa-IR" dirty="0">
                <a:solidFill>
                  <a:srgbClr val="C00000"/>
                </a:solidFill>
              </a:rPr>
              <a:t>1-</a:t>
            </a:r>
          </a:p>
        </p:txBody>
      </p:sp>
      <p:sp>
        <p:nvSpPr>
          <p:cNvPr id="49" name="Rounded Rectangle 48"/>
          <p:cNvSpPr/>
          <p:nvPr/>
        </p:nvSpPr>
        <p:spPr>
          <a:xfrm>
            <a:off x="6286500" y="5643563"/>
            <a:ext cx="928688" cy="485775"/>
          </a:xfrm>
          <a:prstGeom prst="roundRect">
            <a:avLst>
              <a:gd name="adj" fmla="val 0"/>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fa-IR" dirty="0">
                <a:solidFill>
                  <a:srgbClr val="C00000"/>
                </a:solidFill>
              </a:rPr>
              <a:t>- 0-</a:t>
            </a:r>
          </a:p>
        </p:txBody>
      </p:sp>
      <p:sp>
        <p:nvSpPr>
          <p:cNvPr id="50" name="Rounded Rectangle 49"/>
          <p:cNvSpPr/>
          <p:nvPr/>
        </p:nvSpPr>
        <p:spPr>
          <a:xfrm>
            <a:off x="4429125" y="5643563"/>
            <a:ext cx="928688" cy="485775"/>
          </a:xfrm>
          <a:prstGeom prst="roundRect">
            <a:avLst>
              <a:gd name="adj" fmla="val 0"/>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fa-IR" dirty="0">
                <a:solidFill>
                  <a:srgbClr val="C00000"/>
                </a:solidFill>
              </a:rPr>
              <a:t>2-</a:t>
            </a:r>
          </a:p>
        </p:txBody>
      </p:sp>
      <p:sp>
        <p:nvSpPr>
          <p:cNvPr id="51" name="Rounded Rectangle 50"/>
          <p:cNvSpPr/>
          <p:nvPr/>
        </p:nvSpPr>
        <p:spPr>
          <a:xfrm>
            <a:off x="3500438" y="5643563"/>
            <a:ext cx="928687" cy="485775"/>
          </a:xfrm>
          <a:prstGeom prst="roundRect">
            <a:avLst>
              <a:gd name="adj" fmla="val 0"/>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fa-IR" dirty="0">
                <a:solidFill>
                  <a:srgbClr val="C00000"/>
                </a:solidFill>
              </a:rPr>
              <a:t>1-</a:t>
            </a:r>
          </a:p>
        </p:txBody>
      </p:sp>
      <p:sp>
        <p:nvSpPr>
          <p:cNvPr id="52" name="Rounded Rectangle 51"/>
          <p:cNvSpPr/>
          <p:nvPr/>
        </p:nvSpPr>
        <p:spPr>
          <a:xfrm>
            <a:off x="2571750" y="5643563"/>
            <a:ext cx="928688" cy="485775"/>
          </a:xfrm>
          <a:prstGeom prst="roundRect">
            <a:avLst>
              <a:gd name="adj" fmla="val 0"/>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fa-IR" dirty="0">
                <a:solidFill>
                  <a:srgbClr val="C00000"/>
                </a:solidFill>
              </a:rPr>
              <a:t>4-</a:t>
            </a:r>
          </a:p>
        </p:txBody>
      </p:sp>
      <p:sp>
        <p:nvSpPr>
          <p:cNvPr id="53" name="Rounded Rectangle 52"/>
          <p:cNvSpPr/>
          <p:nvPr/>
        </p:nvSpPr>
        <p:spPr>
          <a:xfrm>
            <a:off x="1643063" y="5643563"/>
            <a:ext cx="928687" cy="485775"/>
          </a:xfrm>
          <a:prstGeom prst="roundRect">
            <a:avLst>
              <a:gd name="adj" fmla="val 0"/>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fa-IR" dirty="0">
                <a:solidFill>
                  <a:srgbClr val="C00000"/>
                </a:solidFill>
              </a:rPr>
              <a:t>3-</a:t>
            </a:r>
          </a:p>
        </p:txBody>
      </p:sp>
      <p:sp>
        <p:nvSpPr>
          <p:cNvPr id="56" name="Rounded Rectangle 55"/>
          <p:cNvSpPr/>
          <p:nvPr/>
        </p:nvSpPr>
        <p:spPr>
          <a:xfrm>
            <a:off x="7215188" y="6143625"/>
            <a:ext cx="928687" cy="485775"/>
          </a:xfrm>
          <a:prstGeom prst="roundRect">
            <a:avLst>
              <a:gd name="adj" fmla="val 0"/>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fa-IR" sz="1200" b="1" dirty="0">
                <a:solidFill>
                  <a:schemeClr val="bg1"/>
                </a:solidFill>
              </a:rPr>
              <a:t>جمع بندی افقی وعمودی</a:t>
            </a:r>
          </a:p>
        </p:txBody>
      </p:sp>
      <p:sp>
        <p:nvSpPr>
          <p:cNvPr id="57" name="Rounded Rectangle 56"/>
          <p:cNvSpPr/>
          <p:nvPr/>
        </p:nvSpPr>
        <p:spPr>
          <a:xfrm>
            <a:off x="6286500" y="6143625"/>
            <a:ext cx="928688" cy="485775"/>
          </a:xfrm>
          <a:prstGeom prst="roundRect">
            <a:avLst>
              <a:gd name="adj" fmla="val 0"/>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fa-IR" dirty="0">
                <a:solidFill>
                  <a:schemeClr val="bg1"/>
                </a:solidFill>
              </a:rPr>
              <a:t>5+</a:t>
            </a:r>
          </a:p>
        </p:txBody>
      </p:sp>
      <p:sp>
        <p:nvSpPr>
          <p:cNvPr id="58" name="Rounded Rectangle 57"/>
          <p:cNvSpPr/>
          <p:nvPr/>
        </p:nvSpPr>
        <p:spPr>
          <a:xfrm>
            <a:off x="3500438" y="6143625"/>
            <a:ext cx="928687" cy="485775"/>
          </a:xfrm>
          <a:prstGeom prst="roundRect">
            <a:avLst>
              <a:gd name="adj" fmla="val 0"/>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fa-IR" dirty="0">
                <a:solidFill>
                  <a:schemeClr val="bg1"/>
                </a:solidFill>
              </a:rPr>
              <a:t>1+</a:t>
            </a:r>
          </a:p>
        </p:txBody>
      </p:sp>
      <p:sp>
        <p:nvSpPr>
          <p:cNvPr id="59" name="Rounded Rectangle 58"/>
          <p:cNvSpPr/>
          <p:nvPr/>
        </p:nvSpPr>
        <p:spPr>
          <a:xfrm>
            <a:off x="4429125" y="6143625"/>
            <a:ext cx="928688" cy="485775"/>
          </a:xfrm>
          <a:prstGeom prst="roundRect">
            <a:avLst>
              <a:gd name="adj" fmla="val 0"/>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fa-IR" dirty="0">
                <a:solidFill>
                  <a:schemeClr val="bg1"/>
                </a:solidFill>
              </a:rPr>
              <a:t>1-</a:t>
            </a:r>
          </a:p>
        </p:txBody>
      </p:sp>
      <p:sp>
        <p:nvSpPr>
          <p:cNvPr id="60" name="Rounded Rectangle 59"/>
          <p:cNvSpPr/>
          <p:nvPr/>
        </p:nvSpPr>
        <p:spPr>
          <a:xfrm>
            <a:off x="5357813" y="6143625"/>
            <a:ext cx="928687" cy="485775"/>
          </a:xfrm>
          <a:prstGeom prst="roundRect">
            <a:avLst>
              <a:gd name="adj" fmla="val 0"/>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fa-IR" dirty="0">
                <a:solidFill>
                  <a:schemeClr val="bg1"/>
                </a:solidFill>
              </a:rPr>
              <a:t>3+</a:t>
            </a:r>
          </a:p>
        </p:txBody>
      </p:sp>
      <p:sp>
        <p:nvSpPr>
          <p:cNvPr id="61" name="Rounded Rectangle 60"/>
          <p:cNvSpPr/>
          <p:nvPr/>
        </p:nvSpPr>
        <p:spPr>
          <a:xfrm>
            <a:off x="2571750" y="6143625"/>
            <a:ext cx="928688" cy="485775"/>
          </a:xfrm>
          <a:prstGeom prst="roundRect">
            <a:avLst>
              <a:gd name="adj" fmla="val 0"/>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fa-IR" dirty="0">
                <a:solidFill>
                  <a:schemeClr val="bg1"/>
                </a:solidFill>
              </a:rPr>
              <a:t>5-</a:t>
            </a:r>
          </a:p>
        </p:txBody>
      </p:sp>
      <p:sp>
        <p:nvSpPr>
          <p:cNvPr id="62" name="Rounded Rectangle 61"/>
          <p:cNvSpPr/>
          <p:nvPr/>
        </p:nvSpPr>
        <p:spPr>
          <a:xfrm>
            <a:off x="1643063" y="6143625"/>
            <a:ext cx="928687" cy="485775"/>
          </a:xfrm>
          <a:prstGeom prst="roundRect">
            <a:avLst>
              <a:gd name="adj" fmla="val 0"/>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fa-IR" dirty="0">
                <a:solidFill>
                  <a:schemeClr val="bg1"/>
                </a:solidFill>
              </a:rPr>
              <a:t>3-</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algn="r" eaLnBrk="1" fontAlgn="auto" hangingPunct="1">
              <a:spcAft>
                <a:spcPts val="0"/>
              </a:spcAft>
              <a:defRPr/>
            </a:pPr>
            <a:r>
              <a:rPr lang="fa-IR" dirty="0" smtClean="0">
                <a:solidFill>
                  <a:schemeClr val="tx2">
                    <a:satMod val="200000"/>
                  </a:schemeClr>
                </a:solidFill>
              </a:rPr>
              <a:t>ترتیب عناصر فرهنگی </a:t>
            </a:r>
            <a:br>
              <a:rPr lang="fa-IR" dirty="0" smtClean="0">
                <a:solidFill>
                  <a:schemeClr val="tx2">
                    <a:satMod val="200000"/>
                  </a:schemeClr>
                </a:solidFill>
              </a:rPr>
            </a:br>
            <a:r>
              <a:rPr lang="fa-IR" sz="3600" dirty="0" smtClean="0">
                <a:solidFill>
                  <a:schemeClr val="tx2">
                    <a:satMod val="200000"/>
                  </a:schemeClr>
                </a:solidFill>
              </a:rPr>
              <a:t>از مادّی به غیرمادّی</a:t>
            </a:r>
            <a:endParaRPr lang="fa-IR" sz="3600" dirty="0">
              <a:solidFill>
                <a:schemeClr val="tx2">
                  <a:satMod val="200000"/>
                </a:schemeClr>
              </a:solidFill>
            </a:endParaRPr>
          </a:p>
        </p:txBody>
      </p:sp>
      <p:sp>
        <p:nvSpPr>
          <p:cNvPr id="3" name="Content Placeholder 2"/>
          <p:cNvSpPr>
            <a:spLocks noGrp="1"/>
          </p:cNvSpPr>
          <p:nvPr>
            <p:ph idx="1"/>
          </p:nvPr>
        </p:nvSpPr>
        <p:spPr>
          <a:xfrm>
            <a:off x="500063" y="1571625"/>
            <a:ext cx="8229600" cy="4525963"/>
          </a:xfrm>
        </p:spPr>
        <p:txBody>
          <a:bodyPr rtlCol="0">
            <a:normAutofit/>
          </a:bodyPr>
          <a:lstStyle/>
          <a:p>
            <a:pPr marL="0" indent="0" algn="justLow" eaLnBrk="1" fontAlgn="auto" hangingPunct="1">
              <a:spcAft>
                <a:spcPts val="0"/>
              </a:spcAft>
              <a:buFont typeface="Arial" pitchFamily="34" charset="0"/>
              <a:buNone/>
              <a:defRPr/>
            </a:pPr>
            <a:r>
              <a:rPr lang="fa-IR" b="1" dirty="0" smtClean="0"/>
              <a:t>با چنين رهیافتی ،عناصر فرهنگي ياد شده به ترتيب از عناصرمادّی به غير مادّی به شرح ذيل مرتب میشوند:                                                                    </a:t>
            </a:r>
            <a:r>
              <a:rPr lang="en-US" b="1" dirty="0" smtClean="0"/>
              <a:t>   </a:t>
            </a:r>
            <a:r>
              <a:rPr lang="fa-IR" b="1" dirty="0" smtClean="0"/>
              <a:t>                                                                            </a:t>
            </a:r>
            <a:endParaRPr lang="en-US" b="1" dirty="0" smtClean="0"/>
          </a:p>
          <a:p>
            <a:pPr marL="411480" algn="r" rtl="1" eaLnBrk="1" fontAlgn="auto" hangingPunct="1">
              <a:spcAft>
                <a:spcPts val="0"/>
              </a:spcAft>
              <a:buFont typeface="Arial" pitchFamily="34" charset="0"/>
              <a:buNone/>
              <a:defRPr/>
            </a:pPr>
            <a:r>
              <a:rPr lang="fa-IR" dirty="0" smtClean="0"/>
              <a:t>1- </a:t>
            </a:r>
            <a:r>
              <a:rPr lang="fa-IR" b="1" dirty="0" smtClean="0">
                <a:solidFill>
                  <a:srgbClr val="FF0000"/>
                </a:solidFill>
              </a:rPr>
              <a:t>تكنولوژي</a:t>
            </a:r>
            <a:r>
              <a:rPr lang="fa-IR" dirty="0" smtClean="0"/>
              <a:t>(ابزارو تجهيزات ودانش عملي)</a:t>
            </a:r>
            <a:endParaRPr lang="en-US" dirty="0" smtClean="0"/>
          </a:p>
          <a:p>
            <a:pPr marL="411480" algn="r" rtl="1" eaLnBrk="1" fontAlgn="auto" hangingPunct="1">
              <a:spcAft>
                <a:spcPts val="0"/>
              </a:spcAft>
              <a:buFont typeface="Arial" pitchFamily="34" charset="0"/>
              <a:buNone/>
              <a:defRPr/>
            </a:pPr>
            <a:r>
              <a:rPr lang="fa-IR" dirty="0" smtClean="0"/>
              <a:t>2- </a:t>
            </a:r>
            <a:r>
              <a:rPr lang="fa-IR" b="1" dirty="0" smtClean="0">
                <a:solidFill>
                  <a:srgbClr val="FF0000"/>
                </a:solidFill>
              </a:rPr>
              <a:t>زبان</a:t>
            </a:r>
            <a:r>
              <a:rPr lang="fa-IR" dirty="0" smtClean="0"/>
              <a:t>(سيستم علايم وارتباطات)</a:t>
            </a:r>
            <a:endParaRPr lang="en-US" dirty="0" smtClean="0"/>
          </a:p>
          <a:p>
            <a:pPr marL="411480" algn="r" rtl="1" eaLnBrk="1" fontAlgn="auto" hangingPunct="1">
              <a:spcAft>
                <a:spcPts val="0"/>
              </a:spcAft>
              <a:buFont typeface="Arial" pitchFamily="34" charset="0"/>
              <a:buNone/>
              <a:defRPr/>
            </a:pPr>
            <a:r>
              <a:rPr lang="fa-IR" dirty="0" smtClean="0"/>
              <a:t>3- </a:t>
            </a:r>
            <a:r>
              <a:rPr lang="fa-IR" b="1" dirty="0" smtClean="0">
                <a:solidFill>
                  <a:srgbClr val="FF0000"/>
                </a:solidFill>
              </a:rPr>
              <a:t>نمادها</a:t>
            </a:r>
            <a:r>
              <a:rPr lang="fa-IR" dirty="0" smtClean="0"/>
              <a:t>(نماينده عقايد و ارزش ها)</a:t>
            </a:r>
            <a:endParaRPr lang="en-US" dirty="0" smtClean="0"/>
          </a:p>
          <a:p>
            <a:pPr marL="411480" algn="r" rtl="1" eaLnBrk="1" fontAlgn="auto" hangingPunct="1">
              <a:spcAft>
                <a:spcPts val="0"/>
              </a:spcAft>
              <a:buFont typeface="Arial" pitchFamily="34" charset="0"/>
              <a:buNone/>
              <a:defRPr/>
            </a:pPr>
            <a:r>
              <a:rPr lang="fa-IR" dirty="0" smtClean="0"/>
              <a:t>4- </a:t>
            </a:r>
            <a:r>
              <a:rPr lang="fa-IR" b="1" dirty="0" smtClean="0">
                <a:solidFill>
                  <a:srgbClr val="FF0000"/>
                </a:solidFill>
              </a:rPr>
              <a:t>هنجارها و جزاها</a:t>
            </a:r>
            <a:r>
              <a:rPr lang="fa-IR" dirty="0" smtClean="0"/>
              <a:t>(خطوط راهنما براي رفتار)</a:t>
            </a:r>
            <a:endParaRPr lang="en-US" dirty="0" smtClean="0"/>
          </a:p>
          <a:p>
            <a:pPr marL="411480" algn="r" rtl="1" eaLnBrk="1" fontAlgn="auto" hangingPunct="1">
              <a:spcAft>
                <a:spcPts val="0"/>
              </a:spcAft>
              <a:buFont typeface="Arial" pitchFamily="34" charset="0"/>
              <a:buNone/>
              <a:defRPr/>
            </a:pPr>
            <a:r>
              <a:rPr lang="fa-IR" dirty="0" smtClean="0"/>
              <a:t>5- </a:t>
            </a:r>
            <a:r>
              <a:rPr lang="fa-IR" b="1" dirty="0" smtClean="0">
                <a:solidFill>
                  <a:srgbClr val="FF0000"/>
                </a:solidFill>
              </a:rPr>
              <a:t>عقايد</a:t>
            </a:r>
            <a:r>
              <a:rPr lang="fa-IR" dirty="0" smtClean="0"/>
              <a:t>(توضيح و تفسيرتجربه مشترك)</a:t>
            </a:r>
            <a:endParaRPr lang="en-US" dirty="0" smtClean="0"/>
          </a:p>
          <a:p>
            <a:pPr marL="411480" algn="r" rtl="1" eaLnBrk="1" fontAlgn="auto" hangingPunct="1">
              <a:spcAft>
                <a:spcPts val="0"/>
              </a:spcAft>
              <a:buFont typeface="Arial" pitchFamily="34" charset="0"/>
              <a:buNone/>
              <a:defRPr/>
            </a:pPr>
            <a:r>
              <a:rPr lang="fa-IR" dirty="0" smtClean="0"/>
              <a:t>6- </a:t>
            </a:r>
            <a:r>
              <a:rPr lang="fa-IR" b="1" dirty="0" smtClean="0">
                <a:solidFill>
                  <a:srgbClr val="FF0000"/>
                </a:solidFill>
              </a:rPr>
              <a:t>ارزش ها</a:t>
            </a:r>
            <a:r>
              <a:rPr lang="fa-IR" dirty="0" smtClean="0"/>
              <a:t>(معيارهاو داوري هاي اخلاقي)</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8688" y="571500"/>
            <a:ext cx="7772400" cy="914400"/>
          </a:xfrm>
        </p:spPr>
        <p:txBody>
          <a:bodyPr>
            <a:normAutofit fontScale="90000"/>
          </a:bodyPr>
          <a:lstStyle/>
          <a:p>
            <a:pPr algn="r" eaLnBrk="1" fontAlgn="auto" hangingPunct="1">
              <a:spcAft>
                <a:spcPts val="0"/>
              </a:spcAft>
              <a:defRPr/>
            </a:pPr>
            <a:r>
              <a:rPr lang="fa-IR" sz="3600" dirty="0" smtClean="0">
                <a:solidFill>
                  <a:schemeClr val="tx2">
                    <a:satMod val="200000"/>
                  </a:schemeClr>
                </a:solidFill>
              </a:rPr>
              <a:t>قرارگیری عناصر فرهنگ بر روی پیوستارفرهنگ</a:t>
            </a:r>
            <a:r>
              <a:rPr lang="fa-IR" dirty="0" smtClean="0">
                <a:solidFill>
                  <a:schemeClr val="tx2">
                    <a:satMod val="200000"/>
                  </a:schemeClr>
                </a:solidFill>
              </a:rPr>
              <a:t/>
            </a:r>
            <a:br>
              <a:rPr lang="fa-IR" dirty="0" smtClean="0">
                <a:solidFill>
                  <a:schemeClr val="tx2">
                    <a:satMod val="200000"/>
                  </a:schemeClr>
                </a:solidFill>
              </a:rPr>
            </a:br>
            <a:endParaRPr lang="en-US" sz="2400" dirty="0">
              <a:solidFill>
                <a:schemeClr val="tx2">
                  <a:satMod val="200000"/>
                </a:schemeClr>
              </a:solidFill>
            </a:endParaRPr>
          </a:p>
        </p:txBody>
      </p:sp>
      <p:sp>
        <p:nvSpPr>
          <p:cNvPr id="36867" name="Slide Number Placeholder 22"/>
          <p:cNvSpPr>
            <a:spLocks noGrp="1"/>
          </p:cNvSpPr>
          <p:nvPr>
            <p:ph type="sldNum" sz="quarter" idx="11"/>
          </p:nvPr>
        </p:nvSpPr>
        <p:spPr bwMode="auto">
          <a:xfrm rot="5400000">
            <a:off x="6989763" y="3736975"/>
            <a:ext cx="3200400" cy="365125"/>
          </a:xfrm>
          <a:noFill/>
          <a:ln>
            <a:miter lim="800000"/>
            <a:headEnd/>
            <a:tailEnd/>
          </a:ln>
        </p:spPr>
        <p:txBody>
          <a:bodyPr wrap="square" lIns="91440" tIns="45720" rIns="91440" bIns="45720" numCol="1" anchorCtr="0" compatLnSpc="1">
            <a:prstTxWarp prst="textNoShape">
              <a:avLst/>
            </a:prstTxWarp>
          </a:bodyPr>
          <a:lstStyle/>
          <a:p>
            <a:pPr algn="l" fontAlgn="base">
              <a:spcBef>
                <a:spcPct val="0"/>
              </a:spcBef>
              <a:spcAft>
                <a:spcPct val="0"/>
              </a:spcAft>
            </a:pPr>
            <a:fld id="{D8EB3DBE-F0E6-400B-920D-7E9DB20EF4C6}" type="slidenum">
              <a:rPr lang="en-US" sz="1200" b="0" smtClean="0">
                <a:solidFill>
                  <a:schemeClr val="tx2"/>
                </a:solidFill>
                <a:latin typeface="Arial" pitchFamily="34" charset="0"/>
                <a:cs typeface="Arial" pitchFamily="34" charset="0"/>
              </a:rPr>
              <a:pPr algn="l" fontAlgn="base">
                <a:spcBef>
                  <a:spcPct val="0"/>
                </a:spcBef>
                <a:spcAft>
                  <a:spcPct val="0"/>
                </a:spcAft>
              </a:pPr>
              <a:t>29</a:t>
            </a:fld>
            <a:endParaRPr lang="en-US" sz="1200" b="0" smtClean="0">
              <a:solidFill>
                <a:schemeClr val="tx2"/>
              </a:solidFill>
              <a:latin typeface="Arial" pitchFamily="34" charset="0"/>
              <a:cs typeface="Arial" pitchFamily="34" charset="0"/>
            </a:endParaRPr>
          </a:p>
        </p:txBody>
      </p:sp>
      <p:sp>
        <p:nvSpPr>
          <p:cNvPr id="4" name="Oval 3"/>
          <p:cNvSpPr/>
          <p:nvPr/>
        </p:nvSpPr>
        <p:spPr>
          <a:xfrm>
            <a:off x="609600" y="3810000"/>
            <a:ext cx="609600" cy="60960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Oval 4"/>
          <p:cNvSpPr/>
          <p:nvPr/>
        </p:nvSpPr>
        <p:spPr>
          <a:xfrm>
            <a:off x="7848600" y="3810000"/>
            <a:ext cx="609600" cy="60960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TextBox 5"/>
          <p:cNvSpPr txBox="1">
            <a:spLocks noChangeArrowheads="1"/>
          </p:cNvSpPr>
          <p:nvPr/>
        </p:nvSpPr>
        <p:spPr bwMode="auto">
          <a:xfrm>
            <a:off x="7848600" y="4495800"/>
            <a:ext cx="1752600" cy="523875"/>
          </a:xfrm>
          <a:prstGeom prst="rect">
            <a:avLst/>
          </a:prstGeom>
          <a:noFill/>
          <a:ln w="9525">
            <a:noFill/>
            <a:miter lim="800000"/>
            <a:headEnd/>
            <a:tailEnd/>
          </a:ln>
        </p:spPr>
        <p:txBody>
          <a:bodyPr>
            <a:spAutoFit/>
          </a:bodyPr>
          <a:lstStyle/>
          <a:p>
            <a:pPr>
              <a:defRPr/>
            </a:pPr>
            <a:r>
              <a:rPr lang="fa-IR" sz="2800" dirty="0">
                <a:solidFill>
                  <a:srgbClr val="FF0000"/>
                </a:solidFill>
                <a:latin typeface="Corbel" pitchFamily="34" charset="0"/>
                <a:cs typeface="+mj-cs"/>
              </a:rPr>
              <a:t>مادّی</a:t>
            </a:r>
            <a:endParaRPr lang="en-US" sz="2800" dirty="0">
              <a:solidFill>
                <a:srgbClr val="FF0000"/>
              </a:solidFill>
              <a:latin typeface="Corbel" pitchFamily="34" charset="0"/>
              <a:cs typeface="+mj-cs"/>
            </a:endParaRPr>
          </a:p>
        </p:txBody>
      </p:sp>
      <p:sp>
        <p:nvSpPr>
          <p:cNvPr id="7" name="TextBox 6"/>
          <p:cNvSpPr txBox="1">
            <a:spLocks noChangeArrowheads="1"/>
          </p:cNvSpPr>
          <p:nvPr/>
        </p:nvSpPr>
        <p:spPr bwMode="auto">
          <a:xfrm>
            <a:off x="457200" y="4495800"/>
            <a:ext cx="1676400" cy="461963"/>
          </a:xfrm>
          <a:prstGeom prst="rect">
            <a:avLst/>
          </a:prstGeom>
          <a:noFill/>
          <a:ln w="9525">
            <a:noFill/>
            <a:miter lim="800000"/>
            <a:headEnd/>
            <a:tailEnd/>
          </a:ln>
        </p:spPr>
        <p:txBody>
          <a:bodyPr>
            <a:spAutoFit/>
          </a:bodyPr>
          <a:lstStyle/>
          <a:p>
            <a:pPr>
              <a:defRPr/>
            </a:pPr>
            <a:r>
              <a:rPr lang="fa-IR" sz="2400" dirty="0">
                <a:solidFill>
                  <a:srgbClr val="FF0000"/>
                </a:solidFill>
                <a:latin typeface="Corbel" pitchFamily="34" charset="0"/>
                <a:cs typeface="+mj-cs"/>
              </a:rPr>
              <a:t>غير مادّی</a:t>
            </a:r>
            <a:endParaRPr lang="en-US" sz="2400" dirty="0">
              <a:solidFill>
                <a:srgbClr val="FF0000"/>
              </a:solidFill>
              <a:latin typeface="Corbel" pitchFamily="34" charset="0"/>
              <a:cs typeface="+mj-cs"/>
            </a:endParaRPr>
          </a:p>
        </p:txBody>
      </p:sp>
      <p:cxnSp>
        <p:nvCxnSpPr>
          <p:cNvPr id="9" name="Straight Connector 8"/>
          <p:cNvCxnSpPr>
            <a:stCxn id="4" idx="6"/>
            <a:endCxn id="5" idx="2"/>
          </p:cNvCxnSpPr>
          <p:nvPr/>
        </p:nvCxnSpPr>
        <p:spPr>
          <a:xfrm>
            <a:off x="1219200" y="4114800"/>
            <a:ext cx="6629400" cy="1588"/>
          </a:xfrm>
          <a:prstGeom prst="line">
            <a:avLst/>
          </a:prstGeom>
          <a:ln w="57150">
            <a:solidFill>
              <a:srgbClr val="FFC000"/>
            </a:solidFill>
            <a:prstDash val="solid"/>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1066800" y="3352800"/>
            <a:ext cx="1219200" cy="400050"/>
          </a:xfrm>
          <a:prstGeom prst="rect">
            <a:avLst/>
          </a:prstGeom>
          <a:noFill/>
        </p:spPr>
        <p:txBody>
          <a:bodyPr>
            <a:spAutoFit/>
          </a:bodyPr>
          <a:lstStyle/>
          <a:p>
            <a:pPr fontAlgn="auto">
              <a:spcBef>
                <a:spcPts val="0"/>
              </a:spcBef>
              <a:spcAft>
                <a:spcPts val="0"/>
              </a:spcAft>
              <a:defRPr/>
            </a:pPr>
            <a:r>
              <a:rPr lang="fa-IR" sz="2000" b="1" dirty="0">
                <a:solidFill>
                  <a:schemeClr val="tx2">
                    <a:lumMod val="50000"/>
                  </a:schemeClr>
                </a:solidFill>
                <a:latin typeface="+mn-lt"/>
                <a:cs typeface="+mn-cs"/>
              </a:rPr>
              <a:t> ارزش ها</a:t>
            </a:r>
            <a:endParaRPr lang="en-US" sz="2000" b="1" dirty="0">
              <a:solidFill>
                <a:schemeClr val="tx2">
                  <a:lumMod val="50000"/>
                </a:schemeClr>
              </a:solidFill>
              <a:latin typeface="+mn-lt"/>
              <a:cs typeface="+mn-cs"/>
            </a:endParaRPr>
          </a:p>
        </p:txBody>
      </p:sp>
      <p:sp>
        <p:nvSpPr>
          <p:cNvPr id="12" name="TextBox 11"/>
          <p:cNvSpPr txBox="1">
            <a:spLocks noChangeArrowheads="1"/>
          </p:cNvSpPr>
          <p:nvPr/>
        </p:nvSpPr>
        <p:spPr bwMode="auto">
          <a:xfrm>
            <a:off x="2438400" y="3352800"/>
            <a:ext cx="1447800" cy="400050"/>
          </a:xfrm>
          <a:prstGeom prst="rect">
            <a:avLst/>
          </a:prstGeom>
          <a:noFill/>
          <a:ln w="9525">
            <a:noFill/>
            <a:miter lim="800000"/>
            <a:headEnd/>
            <a:tailEnd/>
          </a:ln>
        </p:spPr>
        <p:txBody>
          <a:bodyPr>
            <a:spAutoFit/>
          </a:bodyPr>
          <a:lstStyle/>
          <a:p>
            <a:pPr>
              <a:defRPr/>
            </a:pPr>
            <a:r>
              <a:rPr lang="fa-IR" sz="2000" b="1" dirty="0">
                <a:solidFill>
                  <a:srgbClr val="6666FF"/>
                </a:solidFill>
                <a:latin typeface="Corbel" pitchFamily="34" charset="0"/>
                <a:cs typeface="+mj-cs"/>
              </a:rPr>
              <a:t>عقايد</a:t>
            </a:r>
            <a:endParaRPr lang="en-US" sz="2000" b="1" dirty="0">
              <a:solidFill>
                <a:srgbClr val="6666FF"/>
              </a:solidFill>
              <a:latin typeface="Corbel" pitchFamily="34" charset="0"/>
              <a:cs typeface="+mj-cs"/>
            </a:endParaRPr>
          </a:p>
        </p:txBody>
      </p:sp>
      <p:sp>
        <p:nvSpPr>
          <p:cNvPr id="13" name="TextBox 12"/>
          <p:cNvSpPr txBox="1"/>
          <p:nvPr/>
        </p:nvSpPr>
        <p:spPr>
          <a:xfrm>
            <a:off x="3810000" y="3352800"/>
            <a:ext cx="1447800" cy="400050"/>
          </a:xfrm>
          <a:prstGeom prst="rect">
            <a:avLst/>
          </a:prstGeom>
          <a:noFill/>
        </p:spPr>
        <p:txBody>
          <a:bodyPr>
            <a:spAutoFit/>
          </a:bodyPr>
          <a:lstStyle/>
          <a:p>
            <a:pPr fontAlgn="auto">
              <a:spcBef>
                <a:spcPts val="0"/>
              </a:spcBef>
              <a:spcAft>
                <a:spcPts val="0"/>
              </a:spcAft>
              <a:defRPr/>
            </a:pPr>
            <a:r>
              <a:rPr lang="fa-IR" sz="2000" b="1" dirty="0">
                <a:solidFill>
                  <a:schemeClr val="accent5">
                    <a:lumMod val="75000"/>
                  </a:schemeClr>
                </a:solidFill>
                <a:latin typeface="+mn-lt"/>
                <a:cs typeface="+mn-cs"/>
              </a:rPr>
              <a:t>هنجارها</a:t>
            </a:r>
            <a:endParaRPr lang="en-US" sz="2000" b="1" dirty="0">
              <a:solidFill>
                <a:schemeClr val="accent5">
                  <a:lumMod val="75000"/>
                </a:schemeClr>
              </a:solidFill>
              <a:latin typeface="+mn-lt"/>
              <a:cs typeface="+mn-cs"/>
            </a:endParaRPr>
          </a:p>
        </p:txBody>
      </p:sp>
      <p:sp>
        <p:nvSpPr>
          <p:cNvPr id="14" name="TextBox 13"/>
          <p:cNvSpPr txBox="1">
            <a:spLocks noChangeArrowheads="1"/>
          </p:cNvSpPr>
          <p:nvPr/>
        </p:nvSpPr>
        <p:spPr bwMode="auto">
          <a:xfrm>
            <a:off x="5257800" y="3352800"/>
            <a:ext cx="1447800" cy="400050"/>
          </a:xfrm>
          <a:prstGeom prst="rect">
            <a:avLst/>
          </a:prstGeom>
          <a:noFill/>
          <a:ln w="9525">
            <a:noFill/>
            <a:miter lim="800000"/>
            <a:headEnd/>
            <a:tailEnd/>
          </a:ln>
        </p:spPr>
        <p:txBody>
          <a:bodyPr>
            <a:spAutoFit/>
          </a:bodyPr>
          <a:lstStyle/>
          <a:p>
            <a:pPr>
              <a:defRPr/>
            </a:pPr>
            <a:r>
              <a:rPr lang="fa-IR" sz="2000" b="1" dirty="0">
                <a:solidFill>
                  <a:srgbClr val="7030A0"/>
                </a:solidFill>
                <a:latin typeface="Corbel" pitchFamily="34" charset="0"/>
                <a:cs typeface="+mj-cs"/>
              </a:rPr>
              <a:t>نماد ها</a:t>
            </a:r>
            <a:endParaRPr lang="en-US" sz="2000" b="1" dirty="0">
              <a:solidFill>
                <a:srgbClr val="7030A0"/>
              </a:solidFill>
              <a:latin typeface="Corbel" pitchFamily="34" charset="0"/>
              <a:cs typeface="+mj-cs"/>
            </a:endParaRPr>
          </a:p>
        </p:txBody>
      </p:sp>
      <p:sp>
        <p:nvSpPr>
          <p:cNvPr id="15" name="TextBox 14"/>
          <p:cNvSpPr txBox="1">
            <a:spLocks noChangeArrowheads="1"/>
          </p:cNvSpPr>
          <p:nvPr/>
        </p:nvSpPr>
        <p:spPr bwMode="auto">
          <a:xfrm>
            <a:off x="6477000" y="3352800"/>
            <a:ext cx="1447800" cy="400050"/>
          </a:xfrm>
          <a:prstGeom prst="rect">
            <a:avLst/>
          </a:prstGeom>
          <a:noFill/>
          <a:ln w="9525">
            <a:noFill/>
            <a:miter lim="800000"/>
            <a:headEnd/>
            <a:tailEnd/>
          </a:ln>
        </p:spPr>
        <p:txBody>
          <a:bodyPr>
            <a:spAutoFit/>
          </a:bodyPr>
          <a:lstStyle/>
          <a:p>
            <a:pPr>
              <a:defRPr/>
            </a:pPr>
            <a:r>
              <a:rPr lang="fa-IR" sz="2000" b="1" dirty="0">
                <a:solidFill>
                  <a:srgbClr val="D60093"/>
                </a:solidFill>
                <a:latin typeface="Corbel" pitchFamily="34" charset="0"/>
                <a:cs typeface="+mj-cs"/>
              </a:rPr>
              <a:t>زبان</a:t>
            </a:r>
            <a:endParaRPr lang="en-US" sz="2000" b="1" dirty="0">
              <a:solidFill>
                <a:srgbClr val="D60093"/>
              </a:solidFill>
              <a:latin typeface="Corbel" pitchFamily="34" charset="0"/>
              <a:cs typeface="+mj-cs"/>
            </a:endParaRPr>
          </a:p>
        </p:txBody>
      </p:sp>
      <p:sp>
        <p:nvSpPr>
          <p:cNvPr id="16" name="TextBox 15"/>
          <p:cNvSpPr txBox="1">
            <a:spLocks noChangeArrowheads="1"/>
          </p:cNvSpPr>
          <p:nvPr/>
        </p:nvSpPr>
        <p:spPr bwMode="auto">
          <a:xfrm>
            <a:off x="7391400" y="3352800"/>
            <a:ext cx="1600200" cy="400050"/>
          </a:xfrm>
          <a:prstGeom prst="rect">
            <a:avLst/>
          </a:prstGeom>
          <a:noFill/>
          <a:ln w="9525">
            <a:noFill/>
            <a:miter lim="800000"/>
            <a:headEnd/>
            <a:tailEnd/>
          </a:ln>
        </p:spPr>
        <p:txBody>
          <a:bodyPr>
            <a:spAutoFit/>
          </a:bodyPr>
          <a:lstStyle/>
          <a:p>
            <a:pPr>
              <a:defRPr/>
            </a:pPr>
            <a:r>
              <a:rPr lang="fa-IR" sz="2000" b="1" dirty="0">
                <a:solidFill>
                  <a:srgbClr val="FF0000"/>
                </a:solidFill>
                <a:latin typeface="Corbel" pitchFamily="34" charset="0"/>
                <a:cs typeface="+mn-cs"/>
              </a:rPr>
              <a:t>تکنولوژی</a:t>
            </a:r>
            <a:endParaRPr lang="en-US" sz="2000" b="1" dirty="0">
              <a:solidFill>
                <a:srgbClr val="FF0000"/>
              </a:solidFill>
              <a:latin typeface="Corbel" pitchFamily="34" charset="0"/>
              <a:cs typeface="+mn-cs"/>
            </a:endParaRPr>
          </a:p>
        </p:txBody>
      </p:sp>
      <p:cxnSp>
        <p:nvCxnSpPr>
          <p:cNvPr id="18" name="Straight Connector 17"/>
          <p:cNvCxnSpPr/>
          <p:nvPr/>
        </p:nvCxnSpPr>
        <p:spPr>
          <a:xfrm rot="5400000">
            <a:off x="1791494" y="4001294"/>
            <a:ext cx="228600" cy="1588"/>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3390107" y="3999706"/>
            <a:ext cx="228600" cy="1587"/>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4915694" y="3999706"/>
            <a:ext cx="228600" cy="1588"/>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6209507" y="3999706"/>
            <a:ext cx="228600" cy="1587"/>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7277894" y="3999706"/>
            <a:ext cx="228600" cy="1588"/>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sp>
        <p:nvSpPr>
          <p:cNvPr id="36884" name="Rectangle 23"/>
          <p:cNvSpPr>
            <a:spLocks noChangeArrowheads="1"/>
          </p:cNvSpPr>
          <p:nvPr/>
        </p:nvSpPr>
        <p:spPr bwMode="auto">
          <a:xfrm>
            <a:off x="714375" y="1928813"/>
            <a:ext cx="7786688" cy="830262"/>
          </a:xfrm>
          <a:prstGeom prst="rect">
            <a:avLst/>
          </a:prstGeom>
          <a:noFill/>
          <a:ln w="9525">
            <a:noFill/>
            <a:miter lim="800000"/>
            <a:headEnd/>
            <a:tailEnd/>
          </a:ln>
        </p:spPr>
        <p:txBody>
          <a:bodyPr>
            <a:spAutoFit/>
          </a:bodyPr>
          <a:lstStyle/>
          <a:p>
            <a:pPr algn="ctr"/>
            <a:r>
              <a:rPr lang="fa-IR" sz="2400" b="1"/>
              <a:t>عناصر فرهنگ به ترتيب از عناصرمادّی به غير مادّی به ترتیب بر روی پیوستارقرار می گیرند.</a:t>
            </a:r>
            <a:endParaRPr lang="en-US"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2000"/>
                                        <p:tgtEl>
                                          <p:spTgt spid="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2000"/>
                                        <p:tgtEl>
                                          <p:spTgt spid="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2000"/>
                                        <p:tgtEl>
                                          <p:spTgt spid="7"/>
                                        </p:tgtEl>
                                      </p:cBhvr>
                                    </p:animEffect>
                                  </p:childTnLst>
                                </p:cTn>
                              </p:par>
                            </p:childTnLst>
                          </p:cTn>
                        </p:par>
                        <p:par>
                          <p:cTn id="17" fill="hold">
                            <p:stCondLst>
                              <p:cond delay="2000"/>
                            </p:stCondLst>
                            <p:childTnLst>
                              <p:par>
                                <p:cTn id="18" presetID="10" presetClass="entr" presetSubtype="0" fill="hold" nodeType="after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1000"/>
                                        <p:tgtEl>
                                          <p:spTgt spid="9"/>
                                        </p:tgtEl>
                                      </p:cBhvr>
                                    </p:animEffect>
                                  </p:childTnLst>
                                </p:cTn>
                              </p:par>
                            </p:childTnLst>
                          </p:cTn>
                        </p:par>
                        <p:par>
                          <p:cTn id="21" fill="hold">
                            <p:stCondLst>
                              <p:cond delay="3000"/>
                            </p:stCondLst>
                            <p:childTnLst>
                              <p:par>
                                <p:cTn id="22" presetID="10" presetClass="entr" presetSubtype="0" fill="hold" grpId="0" nodeType="after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fade">
                                      <p:cBhvr>
                                        <p:cTn id="24" dur="2000"/>
                                        <p:tgtEl>
                                          <p:spTgt spid="11"/>
                                        </p:tgtEl>
                                      </p:cBhvr>
                                    </p:animEffect>
                                  </p:childTnLst>
                                </p:cTn>
                              </p:par>
                            </p:childTnLst>
                          </p:cTn>
                        </p:par>
                        <p:par>
                          <p:cTn id="25" fill="hold">
                            <p:stCondLst>
                              <p:cond delay="5000"/>
                            </p:stCondLst>
                            <p:childTnLst>
                              <p:par>
                                <p:cTn id="26" presetID="10" presetClass="entr" presetSubtype="0" fill="hold" grpId="0" nodeType="after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fade">
                                      <p:cBhvr>
                                        <p:cTn id="28" dur="2000"/>
                                        <p:tgtEl>
                                          <p:spTgt spid="12"/>
                                        </p:tgtEl>
                                      </p:cBhvr>
                                    </p:animEffect>
                                  </p:childTnLst>
                                </p:cTn>
                              </p:par>
                            </p:childTnLst>
                          </p:cTn>
                        </p:par>
                        <p:par>
                          <p:cTn id="29" fill="hold">
                            <p:stCondLst>
                              <p:cond delay="7000"/>
                            </p:stCondLst>
                            <p:childTnLst>
                              <p:par>
                                <p:cTn id="30" presetID="10" presetClass="entr" presetSubtype="0" fill="hold" grpId="0" nodeType="after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2000"/>
                                        <p:tgtEl>
                                          <p:spTgt spid="13"/>
                                        </p:tgtEl>
                                      </p:cBhvr>
                                    </p:animEffect>
                                  </p:childTnLst>
                                </p:cTn>
                              </p:par>
                            </p:childTnLst>
                          </p:cTn>
                        </p:par>
                        <p:par>
                          <p:cTn id="33" fill="hold">
                            <p:stCondLst>
                              <p:cond delay="9000"/>
                            </p:stCondLst>
                            <p:childTnLst>
                              <p:par>
                                <p:cTn id="34" presetID="10" presetClass="entr" presetSubtype="0" fill="hold" grpId="0" nodeType="after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fade">
                                      <p:cBhvr>
                                        <p:cTn id="36" dur="2000"/>
                                        <p:tgtEl>
                                          <p:spTgt spid="14"/>
                                        </p:tgtEl>
                                      </p:cBhvr>
                                    </p:animEffect>
                                  </p:childTnLst>
                                </p:cTn>
                              </p:par>
                            </p:childTnLst>
                          </p:cTn>
                        </p:par>
                        <p:par>
                          <p:cTn id="37" fill="hold">
                            <p:stCondLst>
                              <p:cond delay="11000"/>
                            </p:stCondLst>
                            <p:childTnLst>
                              <p:par>
                                <p:cTn id="38" presetID="10" presetClass="entr" presetSubtype="0" fill="hold" grpId="0" nodeType="after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fade">
                                      <p:cBhvr>
                                        <p:cTn id="40" dur="2000"/>
                                        <p:tgtEl>
                                          <p:spTgt spid="15"/>
                                        </p:tgtEl>
                                      </p:cBhvr>
                                    </p:animEffect>
                                  </p:childTnLst>
                                </p:cTn>
                              </p:par>
                            </p:childTnLst>
                          </p:cTn>
                        </p:par>
                        <p:par>
                          <p:cTn id="41" fill="hold">
                            <p:stCondLst>
                              <p:cond delay="13000"/>
                            </p:stCondLst>
                            <p:childTnLst>
                              <p:par>
                                <p:cTn id="42" presetID="10" presetClass="entr" presetSubtype="0" fill="hold" grpId="0" nodeType="afterEffect">
                                  <p:stCondLst>
                                    <p:cond delay="0"/>
                                  </p:stCondLst>
                                  <p:childTnLst>
                                    <p:set>
                                      <p:cBhvr>
                                        <p:cTn id="43" dur="1" fill="hold">
                                          <p:stCondLst>
                                            <p:cond delay="0"/>
                                          </p:stCondLst>
                                        </p:cTn>
                                        <p:tgtEl>
                                          <p:spTgt spid="16"/>
                                        </p:tgtEl>
                                        <p:attrNameLst>
                                          <p:attrName>style.visibility</p:attrName>
                                        </p:attrNameLst>
                                      </p:cBhvr>
                                      <p:to>
                                        <p:strVal val="visible"/>
                                      </p:to>
                                    </p:set>
                                    <p:animEffect transition="in" filter="fade">
                                      <p:cBhvr>
                                        <p:cTn id="44" dur="2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p:bldP spid="7" grpId="0"/>
      <p:bldP spid="11" grpId="0"/>
      <p:bldP spid="12" grpId="0"/>
      <p:bldP spid="13" grpId="0"/>
      <p:bldP spid="14" grpId="0"/>
      <p:bldP spid="15" grpId="0"/>
      <p:bldP spid="1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2"/>
          <p:cNvSpPr>
            <a:spLocks noGrp="1"/>
          </p:cNvSpPr>
          <p:nvPr>
            <p:ph sz="quarter" idx="4294967295"/>
          </p:nvPr>
        </p:nvSpPr>
        <p:spPr>
          <a:xfrm>
            <a:off x="500063" y="642938"/>
            <a:ext cx="7467600" cy="4873625"/>
          </a:xfrm>
        </p:spPr>
        <p:txBody>
          <a:bodyPr/>
          <a:lstStyle/>
          <a:p>
            <a:pPr algn="just" rtl="1"/>
            <a:r>
              <a:rPr lang="fa-IR" smtClean="0"/>
              <a:t>در ادامه، اين عناصر بر روي پيوستاري كه پيوستار فرهنگ ناميده مي شود، ‌نمايش داده مي شود که به ترتيب عبارتند از: تكنولوژي، ‌زبان، نماد، ‌هنجار،‌ عقايد و ارزش. براي تكميل مدل پيوستارحول محور غيرمادي طوري گردانده مي شود كه عنصر ارزش دروني ترين عنصر و عنصر تكنولوژي بيروني ترين عنصر آن را شكل مي بخشد. اكنون با دواير متحدالمركزي مواجهيم كه در درون هر يك هم سنخي از يك سو و تمايز از سوي ديگر ديده مي شود. براي عناصر هم سنخ از آنجا كه در مدل بطور فراگير و بطور طبقه طبقه قرار گرفته، از واژه ”</a:t>
            </a:r>
            <a:r>
              <a:rPr lang="fa-IR" b="1" smtClean="0"/>
              <a:t>لايه</a:t>
            </a:r>
            <a:r>
              <a:rPr lang="fa-IR" smtClean="0"/>
              <a:t> " استفاده مي شود. همچنين اين مدل در بيرون، ‌توسط محيط و طبيعت احاطه شده است. مدل ارائه شده، مبتني است بر رويکرد تعادل گرايانه لايه ها با يکديگر و با محيط مجاور يا فرهنگ هاي مجاور و تعادل همانند قفل رمزداري تلقي مي شود كه محصول سرعت و جهت متعادل تغييرات در لايه هاي مختلف است. تشريح چگونگي اثرپذيري لايه ها،‌ چگونگي به وجود آمدن تأخر فرهنگي و نمايش قفل ناگشوده تعادل ديگر توضيحات مدل را شكا مي دهند .</a:t>
            </a:r>
            <a:endParaRPr lang="en-US" smtClean="0">
              <a:cs typeface="Times New Roman" pitchFamily="18" charset="0"/>
            </a:endParaRPr>
          </a:p>
          <a:p>
            <a:pPr algn="just" rtl="1"/>
            <a:endParaRPr lang="en-US" smtClean="0">
              <a:cs typeface="Times New Roman" pitchFamily="18" charset="0"/>
            </a:endParaRPr>
          </a:p>
        </p:txBody>
      </p:sp>
      <p:pic>
        <p:nvPicPr>
          <p:cNvPr id="10243" name="Picture 5" descr="H:\andishgah tarhe hezare\arme nahaee shode RAMP\test.gif"/>
          <p:cNvPicPr>
            <a:picLocks noChangeAspect="1" noChangeArrowheads="1"/>
          </p:cNvPicPr>
          <p:nvPr/>
        </p:nvPicPr>
        <p:blipFill>
          <a:blip r:embed="rId2"/>
          <a:srcRect/>
          <a:stretch>
            <a:fillRect/>
          </a:stretch>
        </p:blipFill>
        <p:spPr bwMode="auto">
          <a:xfrm>
            <a:off x="8267700" y="0"/>
            <a:ext cx="876300" cy="6858000"/>
          </a:xfrm>
          <a:prstGeom prst="rect">
            <a:avLst/>
          </a:prstGeom>
          <a:noFill/>
          <a:ln w="9525">
            <a:noFill/>
            <a:miter lim="800000"/>
            <a:headEnd/>
            <a:tailEnd/>
          </a:ln>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57188" y="1643063"/>
            <a:ext cx="8329612" cy="4483100"/>
          </a:xfrm>
        </p:spPr>
        <p:txBody>
          <a:bodyPr>
            <a:normAutofit fontScale="92500" lnSpcReduction="10000"/>
          </a:bodyPr>
          <a:lstStyle/>
          <a:p>
            <a:pPr marL="0" indent="0" algn="justLow" rtl="1" eaLnBrk="1" fontAlgn="auto" hangingPunct="1">
              <a:spcAft>
                <a:spcPts val="0"/>
              </a:spcAft>
              <a:buFont typeface="Arial" charset="0"/>
              <a:buNone/>
              <a:defRPr/>
            </a:pPr>
            <a:r>
              <a:rPr lang="fa-IR" sz="2800" dirty="0" smtClean="0"/>
              <a:t>بنظر می رسد برای تكميل مدل </a:t>
            </a:r>
            <a:r>
              <a:rPr lang="fa-IR" sz="2800" dirty="0" smtClean="0">
                <a:solidFill>
                  <a:srgbClr val="FF0000"/>
                </a:solidFill>
              </a:rPr>
              <a:t>گرداندن</a:t>
            </a:r>
            <a:r>
              <a:rPr lang="fa-IR" sz="2800" dirty="0" smtClean="0"/>
              <a:t> پيوستار حول محور قطب غير مادّی چاره ساز باشد و از اين طريق می توان عناصر مادّی و بعد غير مادّی فرهنگ را به شكل </a:t>
            </a:r>
            <a:r>
              <a:rPr lang="fa-IR" sz="2800" dirty="0" smtClean="0">
                <a:solidFill>
                  <a:schemeClr val="accent3">
                    <a:lumMod val="75000"/>
                  </a:schemeClr>
                </a:solidFill>
              </a:rPr>
              <a:t>دايره ها </a:t>
            </a:r>
            <a:r>
              <a:rPr lang="fa-IR" sz="2800" dirty="0" smtClean="0"/>
              <a:t>(لايه هاي ) متحد المركز نشان داد كه درونی ترين لايه آن ، غير مادّی ترين عنصر( ارزش ها ) و بيرونی ترين لايه آن ، مادّی ترين عنصر ( تكنولوژی ) را در بر می گيرد. حال ،نمایش میزان تغییر عناصر فرهنگی نیز از اسارت پیوستار تک بعدی خارج شده و می تواند با </a:t>
            </a:r>
            <a:r>
              <a:rPr lang="fa-IR" sz="2800" dirty="0" smtClean="0">
                <a:solidFill>
                  <a:schemeClr val="accent3">
                    <a:lumMod val="75000"/>
                  </a:schemeClr>
                </a:solidFill>
              </a:rPr>
              <a:t>گردش 360 </a:t>
            </a:r>
            <a:r>
              <a:rPr lang="fa-IR" sz="2800" dirty="0" smtClean="0"/>
              <a:t>درجه حول محور مرکزی نشان داده شود و بدین ترتیب نمایش فرایند دگرگونی و تغییرات فرهنگی و اجتماعی شکل گویاتری به خود گیرد:</a:t>
            </a:r>
            <a:endParaRPr lang="en-US" sz="2800" dirty="0" smtClean="0"/>
          </a:p>
          <a:p>
            <a:pPr marL="0" indent="0" algn="justLow" rtl="1" eaLnBrk="1" fontAlgn="auto" hangingPunct="1">
              <a:spcAft>
                <a:spcPts val="0"/>
              </a:spcAft>
              <a:buFont typeface="Arial" charset="0"/>
              <a:buNone/>
              <a:defRPr/>
            </a:pPr>
            <a:endParaRPr lang="en-US" dirty="0" smtClean="0"/>
          </a:p>
          <a:p>
            <a:pPr marL="411480" rtl="1" eaLnBrk="1" fontAlgn="auto" hangingPunct="1">
              <a:spcAft>
                <a:spcPts val="0"/>
              </a:spcAft>
              <a:buFont typeface="Arial" charset="0"/>
              <a:buNone/>
              <a:defRPr/>
            </a:pPr>
            <a:r>
              <a:rPr lang="fa-IR" sz="5400" dirty="0" smtClean="0"/>
              <a:t> </a:t>
            </a:r>
            <a:endParaRPr lang="en-US" sz="5400" dirty="0" smtClean="0"/>
          </a:p>
          <a:p>
            <a:pPr marL="411480" algn="ctr" eaLnBrk="1" fontAlgn="auto" hangingPunct="1">
              <a:spcAft>
                <a:spcPts val="0"/>
              </a:spcAft>
              <a:buFont typeface="Arial" charset="0"/>
              <a:buNone/>
              <a:defRPr/>
            </a:pPr>
            <a:endParaRPr lang="en-US" sz="5400" dirty="0"/>
          </a:p>
        </p:txBody>
      </p:sp>
      <p:sp>
        <p:nvSpPr>
          <p:cNvPr id="37891" name="Rectangle 6"/>
          <p:cNvSpPr>
            <a:spLocks noChangeArrowheads="1"/>
          </p:cNvSpPr>
          <p:nvPr/>
        </p:nvSpPr>
        <p:spPr bwMode="auto">
          <a:xfrm>
            <a:off x="285750" y="500063"/>
            <a:ext cx="8429625" cy="584200"/>
          </a:xfrm>
          <a:prstGeom prst="rect">
            <a:avLst/>
          </a:prstGeom>
          <a:noFill/>
          <a:ln w="9525">
            <a:noFill/>
            <a:miter lim="800000"/>
            <a:headEnd/>
            <a:tailEnd/>
          </a:ln>
        </p:spPr>
        <p:txBody>
          <a:bodyPr>
            <a:spAutoFit/>
          </a:bodyPr>
          <a:lstStyle/>
          <a:p>
            <a:pPr algn="ctr"/>
            <a:r>
              <a:rPr lang="fa-IR" sz="3200"/>
              <a:t>گردش پیوستارحول بعدغیرمادّی</a:t>
            </a:r>
            <a:endParaRPr lang="en-US" sz="320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1000125" y="214313"/>
            <a:ext cx="6715125" cy="6429375"/>
          </a:xfrm>
          <a:prstGeom prst="ellipse">
            <a:avLst/>
          </a:prstGeom>
          <a:solidFill>
            <a:srgbClr val="C00000"/>
          </a:solidFill>
          <a:ln>
            <a:noFill/>
          </a:ln>
          <a:effectLst>
            <a:outerShdw blurRad="50800" dist="50800" dir="5400000" algn="ctr" rotWithShape="0">
              <a:srgbClr val="000000">
                <a:alpha val="74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Oval 4"/>
          <p:cNvSpPr/>
          <p:nvPr/>
        </p:nvSpPr>
        <p:spPr>
          <a:xfrm>
            <a:off x="1714500" y="785813"/>
            <a:ext cx="5286375" cy="5357812"/>
          </a:xfrm>
          <a:prstGeom prst="ellipse">
            <a:avLst/>
          </a:prstGeom>
          <a:solidFill>
            <a:srgbClr val="CC006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Oval 5"/>
          <p:cNvSpPr/>
          <p:nvPr/>
        </p:nvSpPr>
        <p:spPr>
          <a:xfrm>
            <a:off x="2286000" y="1357313"/>
            <a:ext cx="4152900" cy="4152900"/>
          </a:xfrm>
          <a:prstGeom prst="ellipse">
            <a:avLst/>
          </a:prstGeom>
          <a:solidFill>
            <a:srgbClr val="9900C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Oval 6"/>
          <p:cNvSpPr/>
          <p:nvPr/>
        </p:nvSpPr>
        <p:spPr>
          <a:xfrm>
            <a:off x="2786063" y="1857375"/>
            <a:ext cx="3214687" cy="3081338"/>
          </a:xfrm>
          <a:prstGeom prst="ellipse">
            <a:avLst/>
          </a:prstGeom>
          <a:solidFill>
            <a:srgbClr val="6600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Oval 7"/>
          <p:cNvSpPr/>
          <p:nvPr/>
        </p:nvSpPr>
        <p:spPr>
          <a:xfrm>
            <a:off x="3276600" y="2428875"/>
            <a:ext cx="2152650" cy="1938338"/>
          </a:xfrm>
          <a:prstGeom prst="ellipse">
            <a:avLst/>
          </a:prstGeom>
          <a:solidFill>
            <a:srgbClr val="3333C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Oval 8"/>
          <p:cNvSpPr/>
          <p:nvPr/>
        </p:nvSpPr>
        <p:spPr>
          <a:xfrm>
            <a:off x="3714750" y="2857500"/>
            <a:ext cx="1223963" cy="1071563"/>
          </a:xfrm>
          <a:prstGeom prst="ellipse">
            <a:avLst/>
          </a:prstGeom>
          <a:solidFill>
            <a:srgbClr val="0000C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TextBox 9"/>
          <p:cNvSpPr txBox="1"/>
          <p:nvPr/>
        </p:nvSpPr>
        <p:spPr>
          <a:xfrm>
            <a:off x="3829050" y="6215063"/>
            <a:ext cx="1428750" cy="338137"/>
          </a:xfrm>
          <a:prstGeom prst="rect">
            <a:avLst/>
          </a:prstGeom>
          <a:noFill/>
        </p:spPr>
        <p:txBody>
          <a:bodyPr>
            <a:spAutoFit/>
          </a:bodyPr>
          <a:lstStyle/>
          <a:p>
            <a:pPr fontAlgn="auto">
              <a:spcBef>
                <a:spcPts val="0"/>
              </a:spcBef>
              <a:spcAft>
                <a:spcPts val="0"/>
              </a:spcAft>
              <a:defRPr/>
            </a:pPr>
            <a:r>
              <a:rPr lang="fa-IR" sz="1600" b="1" dirty="0">
                <a:latin typeface="+mj-lt"/>
                <a:cs typeface="+mn-cs"/>
              </a:rPr>
              <a:t>تکنولوژی</a:t>
            </a:r>
            <a:endParaRPr lang="en-US" sz="1600" b="1" dirty="0">
              <a:latin typeface="+mj-lt"/>
              <a:cs typeface="+mn-cs"/>
            </a:endParaRPr>
          </a:p>
        </p:txBody>
      </p:sp>
      <p:sp>
        <p:nvSpPr>
          <p:cNvPr id="11" name="TextBox 10"/>
          <p:cNvSpPr txBox="1"/>
          <p:nvPr/>
        </p:nvSpPr>
        <p:spPr>
          <a:xfrm>
            <a:off x="3929063" y="3286125"/>
            <a:ext cx="857250" cy="338138"/>
          </a:xfrm>
          <a:prstGeom prst="rect">
            <a:avLst/>
          </a:prstGeom>
          <a:noFill/>
        </p:spPr>
        <p:txBody>
          <a:bodyPr>
            <a:spAutoFit/>
          </a:bodyPr>
          <a:lstStyle/>
          <a:p>
            <a:pPr fontAlgn="auto">
              <a:spcBef>
                <a:spcPts val="0"/>
              </a:spcBef>
              <a:spcAft>
                <a:spcPts val="0"/>
              </a:spcAft>
              <a:defRPr/>
            </a:pPr>
            <a:r>
              <a:rPr lang="fa-IR" sz="1600" b="1" dirty="0">
                <a:latin typeface="+mj-lt"/>
                <a:cs typeface="+mn-cs"/>
              </a:rPr>
              <a:t>ارزش</a:t>
            </a:r>
            <a:endParaRPr lang="en-US" b="1" dirty="0">
              <a:latin typeface="+mj-lt"/>
              <a:cs typeface="+mn-cs"/>
            </a:endParaRPr>
          </a:p>
        </p:txBody>
      </p:sp>
      <p:sp>
        <p:nvSpPr>
          <p:cNvPr id="12" name="TextBox 11"/>
          <p:cNvSpPr txBox="1"/>
          <p:nvPr/>
        </p:nvSpPr>
        <p:spPr>
          <a:xfrm>
            <a:off x="3810000" y="3962400"/>
            <a:ext cx="1100138" cy="338138"/>
          </a:xfrm>
          <a:prstGeom prst="rect">
            <a:avLst/>
          </a:prstGeom>
          <a:noFill/>
        </p:spPr>
        <p:txBody>
          <a:bodyPr>
            <a:spAutoFit/>
          </a:bodyPr>
          <a:lstStyle/>
          <a:p>
            <a:pPr fontAlgn="auto">
              <a:spcBef>
                <a:spcPts val="0"/>
              </a:spcBef>
              <a:spcAft>
                <a:spcPts val="0"/>
              </a:spcAft>
              <a:defRPr/>
            </a:pPr>
            <a:r>
              <a:rPr lang="fa-IR" sz="1600" b="1" dirty="0">
                <a:latin typeface="+mj-lt"/>
                <a:cs typeface="+mn-cs"/>
              </a:rPr>
              <a:t>اعتقادات</a:t>
            </a:r>
            <a:endParaRPr lang="en-US" sz="1600" b="1" dirty="0">
              <a:latin typeface="+mj-lt"/>
              <a:cs typeface="+mn-cs"/>
            </a:endParaRPr>
          </a:p>
        </p:txBody>
      </p:sp>
      <p:sp>
        <p:nvSpPr>
          <p:cNvPr id="13" name="TextBox 12"/>
          <p:cNvSpPr txBox="1"/>
          <p:nvPr/>
        </p:nvSpPr>
        <p:spPr>
          <a:xfrm>
            <a:off x="3857625" y="4500563"/>
            <a:ext cx="1400175" cy="338137"/>
          </a:xfrm>
          <a:prstGeom prst="rect">
            <a:avLst/>
          </a:prstGeom>
          <a:noFill/>
        </p:spPr>
        <p:txBody>
          <a:bodyPr>
            <a:spAutoFit/>
          </a:bodyPr>
          <a:lstStyle/>
          <a:p>
            <a:pPr fontAlgn="auto">
              <a:spcBef>
                <a:spcPts val="0"/>
              </a:spcBef>
              <a:spcAft>
                <a:spcPts val="0"/>
              </a:spcAft>
              <a:defRPr/>
            </a:pPr>
            <a:r>
              <a:rPr lang="fa-IR" sz="1600" b="1" dirty="0">
                <a:latin typeface="+mj-lt"/>
                <a:cs typeface="+mn-cs"/>
              </a:rPr>
              <a:t>هنجار ها</a:t>
            </a:r>
            <a:endParaRPr lang="en-US" sz="1600" b="1" dirty="0">
              <a:latin typeface="+mj-lt"/>
              <a:cs typeface="+mn-cs"/>
            </a:endParaRPr>
          </a:p>
        </p:txBody>
      </p:sp>
      <p:sp>
        <p:nvSpPr>
          <p:cNvPr id="14" name="TextBox 13"/>
          <p:cNvSpPr txBox="1"/>
          <p:nvPr/>
        </p:nvSpPr>
        <p:spPr>
          <a:xfrm>
            <a:off x="3957638" y="5059363"/>
            <a:ext cx="1071562" cy="339725"/>
          </a:xfrm>
          <a:prstGeom prst="rect">
            <a:avLst/>
          </a:prstGeom>
          <a:noFill/>
        </p:spPr>
        <p:txBody>
          <a:bodyPr>
            <a:spAutoFit/>
          </a:bodyPr>
          <a:lstStyle/>
          <a:p>
            <a:pPr fontAlgn="auto">
              <a:spcBef>
                <a:spcPts val="0"/>
              </a:spcBef>
              <a:spcAft>
                <a:spcPts val="0"/>
              </a:spcAft>
              <a:defRPr/>
            </a:pPr>
            <a:r>
              <a:rPr lang="fa-IR" sz="1600" b="1" dirty="0">
                <a:latin typeface="+mj-lt"/>
                <a:cs typeface="+mn-cs"/>
              </a:rPr>
              <a:t>نماد ها</a:t>
            </a:r>
            <a:endParaRPr lang="en-US" sz="1600" b="1" dirty="0">
              <a:latin typeface="+mj-lt"/>
              <a:cs typeface="+mn-cs"/>
            </a:endParaRPr>
          </a:p>
        </p:txBody>
      </p:sp>
      <p:sp>
        <p:nvSpPr>
          <p:cNvPr id="15" name="TextBox 14"/>
          <p:cNvSpPr txBox="1"/>
          <p:nvPr/>
        </p:nvSpPr>
        <p:spPr>
          <a:xfrm>
            <a:off x="4057650" y="5630863"/>
            <a:ext cx="1428750" cy="339725"/>
          </a:xfrm>
          <a:prstGeom prst="rect">
            <a:avLst/>
          </a:prstGeom>
          <a:noFill/>
        </p:spPr>
        <p:txBody>
          <a:bodyPr>
            <a:spAutoFit/>
          </a:bodyPr>
          <a:lstStyle/>
          <a:p>
            <a:pPr fontAlgn="auto">
              <a:spcBef>
                <a:spcPts val="0"/>
              </a:spcBef>
              <a:spcAft>
                <a:spcPts val="0"/>
              </a:spcAft>
              <a:defRPr/>
            </a:pPr>
            <a:r>
              <a:rPr lang="fa-IR" sz="1600" b="1" dirty="0">
                <a:latin typeface="+mj-lt"/>
                <a:cs typeface="+mn-cs"/>
              </a:rPr>
              <a:t>زبان</a:t>
            </a:r>
            <a:endParaRPr lang="en-US" sz="1600" b="1" dirty="0">
              <a:latin typeface="+mj-lt"/>
              <a:cs typeface="+mn-cs"/>
            </a:endParaRPr>
          </a:p>
        </p:txBody>
      </p:sp>
      <p:sp>
        <p:nvSpPr>
          <p:cNvPr id="38926" name="Slide Number Placeholder 15"/>
          <p:cNvSpPr>
            <a:spLocks noGrp="1"/>
          </p:cNvSpPr>
          <p:nvPr>
            <p:ph type="sldNum" sz="quarter" idx="11"/>
          </p:nvPr>
        </p:nvSpPr>
        <p:spPr bwMode="auto">
          <a:xfrm rot="5400000">
            <a:off x="6989763" y="3736975"/>
            <a:ext cx="3200400" cy="365125"/>
          </a:xfrm>
          <a:noFill/>
          <a:ln>
            <a:miter lim="800000"/>
            <a:headEnd/>
            <a:tailEnd/>
          </a:ln>
        </p:spPr>
        <p:txBody>
          <a:bodyPr wrap="square" lIns="91440" tIns="45720" rIns="91440" bIns="45720" numCol="1" anchorCtr="0" compatLnSpc="1">
            <a:prstTxWarp prst="textNoShape">
              <a:avLst/>
            </a:prstTxWarp>
          </a:bodyPr>
          <a:lstStyle/>
          <a:p>
            <a:pPr algn="l" fontAlgn="base">
              <a:spcBef>
                <a:spcPct val="0"/>
              </a:spcBef>
              <a:spcAft>
                <a:spcPct val="0"/>
              </a:spcAft>
            </a:pPr>
            <a:fld id="{26580C45-317D-41D4-9B3C-44384F834819}" type="slidenum">
              <a:rPr lang="en-US" sz="1200" b="0" smtClean="0">
                <a:solidFill>
                  <a:schemeClr val="tx2"/>
                </a:solidFill>
                <a:latin typeface="Arial" pitchFamily="34" charset="0"/>
                <a:cs typeface="Arial" pitchFamily="34" charset="0"/>
              </a:rPr>
              <a:pPr algn="l" fontAlgn="base">
                <a:spcBef>
                  <a:spcPct val="0"/>
                </a:spcBef>
                <a:spcAft>
                  <a:spcPct val="0"/>
                </a:spcAft>
              </a:pPr>
              <a:t>31</a:t>
            </a:fld>
            <a:endParaRPr lang="en-US" sz="1200" b="0" smtClean="0">
              <a:solidFill>
                <a:schemeClr val="tx2"/>
              </a:solidFill>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1000"/>
                                        <p:tgtEl>
                                          <p:spTgt spid="12"/>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1000"/>
                                        <p:tgtEl>
                                          <p:spTgt spid="8"/>
                                        </p:tgtEl>
                                      </p:cBhvr>
                                    </p:animEffect>
                                  </p:childTnLst>
                                </p:cTn>
                              </p:par>
                            </p:childTnLst>
                          </p:cTn>
                        </p:par>
                        <p:par>
                          <p:cTn id="16" fill="hold">
                            <p:stCondLst>
                              <p:cond delay="3000"/>
                            </p:stCondLst>
                            <p:childTnLst>
                              <p:par>
                                <p:cTn id="17" presetID="10" presetClass="entr" presetSubtype="0"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1000"/>
                                        <p:tgtEl>
                                          <p:spTgt spid="7"/>
                                        </p:tgtEl>
                                      </p:cBhvr>
                                    </p:animEffect>
                                  </p:childTnLst>
                                </p:cTn>
                              </p:par>
                            </p:childTnLst>
                          </p:cTn>
                        </p:par>
                        <p:par>
                          <p:cTn id="20" fill="hold">
                            <p:stCondLst>
                              <p:cond delay="4000"/>
                            </p:stCondLst>
                            <p:childTnLst>
                              <p:par>
                                <p:cTn id="21" presetID="10" presetClass="entr" presetSubtype="0" fill="hold" grpId="0" nodeType="after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fade">
                                      <p:cBhvr>
                                        <p:cTn id="23" dur="1000"/>
                                        <p:tgtEl>
                                          <p:spTgt spid="13"/>
                                        </p:tgtEl>
                                      </p:cBhvr>
                                    </p:animEffect>
                                  </p:childTnLst>
                                </p:cTn>
                              </p:par>
                            </p:childTnLst>
                          </p:cTn>
                        </p:par>
                        <p:par>
                          <p:cTn id="24" fill="hold">
                            <p:stCondLst>
                              <p:cond delay="5000"/>
                            </p:stCondLst>
                            <p:childTnLst>
                              <p:par>
                                <p:cTn id="25" presetID="10" presetClass="entr" presetSubtype="0" fill="hold" grpId="0" nodeType="after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1000"/>
                                        <p:tgtEl>
                                          <p:spTgt spid="6"/>
                                        </p:tgtEl>
                                      </p:cBhvr>
                                    </p:animEffect>
                                  </p:childTnLst>
                                </p:cTn>
                              </p:par>
                            </p:childTnLst>
                          </p:cTn>
                        </p:par>
                        <p:par>
                          <p:cTn id="28" fill="hold">
                            <p:stCondLst>
                              <p:cond delay="6000"/>
                            </p:stCondLst>
                            <p:childTnLst>
                              <p:par>
                                <p:cTn id="29" presetID="10" presetClass="entr" presetSubtype="0" fill="hold" grpId="0" nodeType="after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fade">
                                      <p:cBhvr>
                                        <p:cTn id="31" dur="1000"/>
                                        <p:tgtEl>
                                          <p:spTgt spid="14"/>
                                        </p:tgtEl>
                                      </p:cBhvr>
                                    </p:animEffect>
                                  </p:childTnLst>
                                </p:cTn>
                              </p:par>
                            </p:childTnLst>
                          </p:cTn>
                        </p:par>
                        <p:par>
                          <p:cTn id="32" fill="hold">
                            <p:stCondLst>
                              <p:cond delay="7000"/>
                            </p:stCondLst>
                            <p:childTnLst>
                              <p:par>
                                <p:cTn id="33" presetID="10" presetClass="entr" presetSubtype="0" fill="hold" grpId="0" nodeType="after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fade">
                                      <p:cBhvr>
                                        <p:cTn id="35" dur="1000"/>
                                        <p:tgtEl>
                                          <p:spTgt spid="5"/>
                                        </p:tgtEl>
                                      </p:cBhvr>
                                    </p:animEffect>
                                  </p:childTnLst>
                                </p:cTn>
                              </p:par>
                            </p:childTnLst>
                          </p:cTn>
                        </p:par>
                        <p:par>
                          <p:cTn id="36" fill="hold">
                            <p:stCondLst>
                              <p:cond delay="8000"/>
                            </p:stCondLst>
                            <p:childTnLst>
                              <p:par>
                                <p:cTn id="37" presetID="10" presetClass="entr" presetSubtype="0" fill="hold" grpId="0" nodeType="afterEffect">
                                  <p:stCondLst>
                                    <p:cond delay="0"/>
                                  </p:stCondLst>
                                  <p:childTnLst>
                                    <p:set>
                                      <p:cBhvr>
                                        <p:cTn id="38" dur="1" fill="hold">
                                          <p:stCondLst>
                                            <p:cond delay="0"/>
                                          </p:stCondLst>
                                        </p:cTn>
                                        <p:tgtEl>
                                          <p:spTgt spid="15"/>
                                        </p:tgtEl>
                                        <p:attrNameLst>
                                          <p:attrName>style.visibility</p:attrName>
                                        </p:attrNameLst>
                                      </p:cBhvr>
                                      <p:to>
                                        <p:strVal val="visible"/>
                                      </p:to>
                                    </p:set>
                                    <p:animEffect transition="in" filter="fade">
                                      <p:cBhvr>
                                        <p:cTn id="39" dur="1000"/>
                                        <p:tgtEl>
                                          <p:spTgt spid="15"/>
                                        </p:tgtEl>
                                      </p:cBhvr>
                                    </p:animEffect>
                                  </p:childTnLst>
                                </p:cTn>
                              </p:par>
                            </p:childTnLst>
                          </p:cTn>
                        </p:par>
                        <p:par>
                          <p:cTn id="40" fill="hold">
                            <p:stCondLst>
                              <p:cond delay="9000"/>
                            </p:stCondLst>
                            <p:childTnLst>
                              <p:par>
                                <p:cTn id="41" presetID="10" presetClass="entr" presetSubtype="0" fill="hold" grpId="0" nodeType="afterEffect">
                                  <p:stCondLst>
                                    <p:cond delay="0"/>
                                  </p:stCondLst>
                                  <p:childTnLst>
                                    <p:set>
                                      <p:cBhvr>
                                        <p:cTn id="42" dur="1" fill="hold">
                                          <p:stCondLst>
                                            <p:cond delay="0"/>
                                          </p:stCondLst>
                                        </p:cTn>
                                        <p:tgtEl>
                                          <p:spTgt spid="4"/>
                                        </p:tgtEl>
                                        <p:attrNameLst>
                                          <p:attrName>style.visibility</p:attrName>
                                        </p:attrNameLst>
                                      </p:cBhvr>
                                      <p:to>
                                        <p:strVal val="visible"/>
                                      </p:to>
                                    </p:set>
                                    <p:animEffect transition="in" filter="fade">
                                      <p:cBhvr>
                                        <p:cTn id="43" dur="1000"/>
                                        <p:tgtEl>
                                          <p:spTgt spid="4"/>
                                        </p:tgtEl>
                                      </p:cBhvr>
                                    </p:animEffect>
                                  </p:childTnLst>
                                </p:cTn>
                              </p:par>
                            </p:childTnLst>
                          </p:cTn>
                        </p:par>
                        <p:par>
                          <p:cTn id="44" fill="hold">
                            <p:stCondLst>
                              <p:cond delay="10000"/>
                            </p:stCondLst>
                            <p:childTnLst>
                              <p:par>
                                <p:cTn id="45" presetID="10" presetClass="entr" presetSubtype="0" fill="hold" grpId="0" nodeType="after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fade">
                                      <p:cBhvr>
                                        <p:cTn id="47"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p:bldP spid="12" grpId="0"/>
      <p:bldP spid="13" grpId="0"/>
      <p:bldP spid="14" grpId="0"/>
      <p:bldP spid="15"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algn="r" eaLnBrk="1" fontAlgn="auto" hangingPunct="1">
              <a:spcAft>
                <a:spcPts val="0"/>
              </a:spcAft>
              <a:defRPr/>
            </a:pPr>
            <a:r>
              <a:rPr lang="fa-IR" dirty="0" smtClean="0">
                <a:solidFill>
                  <a:schemeClr val="tx2">
                    <a:satMod val="200000"/>
                  </a:schemeClr>
                </a:solidFill>
              </a:rPr>
              <a:t>تشکیل لایه ها</a:t>
            </a:r>
            <a:endParaRPr lang="en-US" dirty="0" smtClean="0">
              <a:solidFill>
                <a:schemeClr val="tx2">
                  <a:satMod val="200000"/>
                </a:schemeClr>
              </a:solidFill>
            </a:endParaRPr>
          </a:p>
        </p:txBody>
      </p:sp>
      <p:sp>
        <p:nvSpPr>
          <p:cNvPr id="38915" name="Content Placeholder 2"/>
          <p:cNvSpPr>
            <a:spLocks noGrp="1"/>
          </p:cNvSpPr>
          <p:nvPr>
            <p:ph idx="1"/>
          </p:nvPr>
        </p:nvSpPr>
        <p:spPr>
          <a:xfrm>
            <a:off x="457200" y="1600200"/>
            <a:ext cx="7467600" cy="4873625"/>
          </a:xfrm>
        </p:spPr>
        <p:txBody>
          <a:bodyPr/>
          <a:lstStyle/>
          <a:p>
            <a:pPr marL="0" indent="0" algn="just" rtl="1" eaLnBrk="1" hangingPunct="1">
              <a:buFont typeface="Arial" charset="0"/>
              <a:buNone/>
              <a:defRPr/>
            </a:pPr>
            <a:r>
              <a:rPr lang="fa-IR" dirty="0" smtClean="0"/>
              <a:t>تا كنون مفهوم عناصر بعنوان اجزاء فرهنگ و به طور جداگانه در نظر گرفته می شدند اما اكنون با توجه به اينكه در مدل ،‌عناصر بعنوان مجموعه ای همگن و هم سنخ با عناصر مشابه و از عناصر ديگر با تعاريف روشن و دقيق متمايز شده اند و </a:t>
            </a:r>
            <a:r>
              <a:rPr lang="fa-IR" dirty="0" smtClean="0">
                <a:solidFill>
                  <a:schemeClr val="accent3">
                    <a:lumMod val="75000"/>
                  </a:schemeClr>
                </a:solidFill>
              </a:rPr>
              <a:t>هم سنخی </a:t>
            </a:r>
            <a:r>
              <a:rPr lang="fa-IR" dirty="0" smtClean="0"/>
              <a:t>از يك سو و </a:t>
            </a:r>
            <a:r>
              <a:rPr lang="fa-IR" dirty="0" smtClean="0">
                <a:solidFill>
                  <a:schemeClr val="accent3">
                    <a:lumMod val="75000"/>
                  </a:schemeClr>
                </a:solidFill>
              </a:rPr>
              <a:t>تمايز</a:t>
            </a:r>
            <a:r>
              <a:rPr lang="fa-IR" dirty="0" smtClean="0"/>
              <a:t> از سوی ديگر در آنها ديده می شود .برای عناصر هم سنخ از آنجا كه در مدل بطور فراگير و بطور طبقه طبقه قرار گرفته ، از واژه " </a:t>
            </a:r>
            <a:r>
              <a:rPr lang="fa-IR" b="1" dirty="0" smtClean="0">
                <a:solidFill>
                  <a:srgbClr val="FF0000"/>
                </a:solidFill>
              </a:rPr>
              <a:t>لايه</a:t>
            </a:r>
            <a:r>
              <a:rPr lang="fa-IR" dirty="0" smtClean="0"/>
              <a:t> " استفاده می شود.</a:t>
            </a:r>
            <a:endParaRPr lang="en-US" dirty="0"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pPr algn="r" eaLnBrk="1" fontAlgn="auto" hangingPunct="1">
              <a:spcAft>
                <a:spcPts val="0"/>
              </a:spcAft>
              <a:defRPr/>
            </a:pPr>
            <a:r>
              <a:rPr lang="fa-IR" dirty="0" smtClean="0">
                <a:solidFill>
                  <a:schemeClr val="tx2">
                    <a:satMod val="200000"/>
                  </a:schemeClr>
                </a:solidFill>
              </a:rPr>
              <a:t>ارایۀ توضیحات در بارۀ لایه ها</a:t>
            </a:r>
            <a:endParaRPr lang="en-US" dirty="0" smtClean="0">
              <a:solidFill>
                <a:schemeClr val="tx2">
                  <a:satMod val="200000"/>
                </a:schemeClr>
              </a:solidFill>
            </a:endParaRPr>
          </a:p>
        </p:txBody>
      </p:sp>
      <p:sp>
        <p:nvSpPr>
          <p:cNvPr id="37891" name="Content Placeholder 2"/>
          <p:cNvSpPr>
            <a:spLocks noGrp="1"/>
          </p:cNvSpPr>
          <p:nvPr>
            <p:ph idx="1"/>
          </p:nvPr>
        </p:nvSpPr>
        <p:spPr>
          <a:xfrm>
            <a:off x="928688" y="1785938"/>
            <a:ext cx="7772400" cy="4572000"/>
          </a:xfrm>
        </p:spPr>
        <p:txBody>
          <a:bodyPr>
            <a:normAutofit/>
          </a:bodyPr>
          <a:lstStyle/>
          <a:p>
            <a:pPr marL="0" indent="0" algn="just" rtl="1" eaLnBrk="1" fontAlgn="auto" hangingPunct="1">
              <a:spcAft>
                <a:spcPts val="0"/>
              </a:spcAft>
              <a:buFont typeface="Arial" pitchFamily="34" charset="0"/>
              <a:buNone/>
              <a:tabLst>
                <a:tab pos="8074025" algn="l"/>
              </a:tabLst>
              <a:defRPr/>
            </a:pPr>
            <a:r>
              <a:rPr lang="fa-IR" sz="2800" dirty="0" smtClean="0"/>
              <a:t>در تئوری آگبرن بطور صریح و روشن نحوه تقابل و رویارویی وبه عبارت مناسب ترمجاورت عناصر فرهنگی (مادّی یا غیر مادّی ) با محیط یا فرهنگها و جوامع همجوار ، تبیین نشده است و آن بخاطر این است که عناصر فرهنگی از سوی وی تعریف مشخصی نیافته اند.ولی با توجه به اینکه وی معتقد است شرایط فرهنگ مادّی ، مختصات کلی فرهنگ غیر مادّی را تعیین می کند و سریع تر از آن دچار تحول و دگرگونی می شود ، لذا می توان دریافت که </a:t>
            </a:r>
            <a:r>
              <a:rPr lang="fa-IR" sz="2800" dirty="0" smtClean="0">
                <a:solidFill>
                  <a:schemeClr val="accent2">
                    <a:lumMod val="75000"/>
                  </a:schemeClr>
                </a:solidFill>
              </a:rPr>
              <a:t>بیرونی ترین </a:t>
            </a:r>
            <a:r>
              <a:rPr lang="fa-IR" sz="2800" dirty="0" smtClean="0"/>
              <a:t>لایه فرهنگی در این مدل ضروری است </a:t>
            </a:r>
            <a:r>
              <a:rPr lang="fa-IR" sz="2800" dirty="0" smtClean="0">
                <a:solidFill>
                  <a:schemeClr val="accent2">
                    <a:lumMod val="75000"/>
                  </a:schemeClr>
                </a:solidFill>
              </a:rPr>
              <a:t>مادّی ترین </a:t>
            </a:r>
            <a:r>
              <a:rPr lang="fa-IR" sz="2800" dirty="0" smtClean="0"/>
              <a:t>عنصر آن  ، یعنی </a:t>
            </a:r>
            <a:r>
              <a:rPr lang="fa-IR" sz="2800" dirty="0" smtClean="0">
                <a:solidFill>
                  <a:schemeClr val="accent2">
                    <a:lumMod val="75000"/>
                  </a:schemeClr>
                </a:solidFill>
              </a:rPr>
              <a:t>تکنولوژی</a:t>
            </a:r>
            <a:r>
              <a:rPr lang="fa-IR" sz="2800" dirty="0" smtClean="0"/>
              <a:t> باشد.                         </a:t>
            </a:r>
            <a:endParaRPr lang="en-US" sz="2800" dirty="0" smtClean="0"/>
          </a:p>
          <a:p>
            <a:pPr marL="411480" eaLnBrk="1" fontAlgn="auto" hangingPunct="1">
              <a:spcAft>
                <a:spcPts val="0"/>
              </a:spcAft>
              <a:buFont typeface="Arial" pitchFamily="34" charset="0"/>
              <a:buNone/>
              <a:defRPr/>
            </a:pPr>
            <a:endParaRPr lang="fa-IR" dirty="0"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pPr algn="r" eaLnBrk="1" fontAlgn="auto" hangingPunct="1">
              <a:spcAft>
                <a:spcPts val="0"/>
              </a:spcAft>
              <a:defRPr/>
            </a:pPr>
            <a:r>
              <a:rPr lang="fa-IR" dirty="0" smtClean="0">
                <a:solidFill>
                  <a:schemeClr val="tx2">
                    <a:satMod val="200000"/>
                  </a:schemeClr>
                </a:solidFill>
              </a:rPr>
              <a:t>تعریف محیط</a:t>
            </a:r>
            <a:endParaRPr lang="en-US" dirty="0" smtClean="0">
              <a:solidFill>
                <a:schemeClr val="tx2">
                  <a:satMod val="200000"/>
                </a:schemeClr>
              </a:solidFill>
            </a:endParaRPr>
          </a:p>
        </p:txBody>
      </p:sp>
      <p:sp>
        <p:nvSpPr>
          <p:cNvPr id="34819" name="Content Placeholder 2"/>
          <p:cNvSpPr>
            <a:spLocks noGrp="1"/>
          </p:cNvSpPr>
          <p:nvPr>
            <p:ph idx="1"/>
          </p:nvPr>
        </p:nvSpPr>
        <p:spPr>
          <a:xfrm>
            <a:off x="428625" y="1928813"/>
            <a:ext cx="8258175" cy="4197350"/>
          </a:xfrm>
        </p:spPr>
        <p:txBody>
          <a:bodyPr>
            <a:normAutofit/>
          </a:bodyPr>
          <a:lstStyle/>
          <a:p>
            <a:pPr marL="0" indent="0" algn="just" eaLnBrk="1" fontAlgn="auto" hangingPunct="1">
              <a:spcAft>
                <a:spcPts val="0"/>
              </a:spcAft>
              <a:buFont typeface="Arial" charset="0"/>
              <a:buNone/>
              <a:defRPr/>
            </a:pPr>
            <a:r>
              <a:rPr lang="fa-IR" dirty="0" smtClean="0"/>
              <a:t>توجه شود همان طور که قبلا گفته شد این مدل از سوی </a:t>
            </a:r>
            <a:r>
              <a:rPr lang="fa-IR" b="1" dirty="0" smtClean="0">
                <a:solidFill>
                  <a:schemeClr val="accent2">
                    <a:lumMod val="75000"/>
                  </a:schemeClr>
                </a:solidFill>
              </a:rPr>
              <a:t>طبیعت</a:t>
            </a:r>
            <a:r>
              <a:rPr lang="fa-IR" dirty="0" smtClean="0"/>
              <a:t> و </a:t>
            </a:r>
            <a:r>
              <a:rPr lang="fa-IR" b="1" dirty="0" smtClean="0">
                <a:solidFill>
                  <a:schemeClr val="accent2">
                    <a:lumMod val="75000"/>
                  </a:schemeClr>
                </a:solidFill>
              </a:rPr>
              <a:t>محیط</a:t>
            </a:r>
            <a:r>
              <a:rPr lang="fa-IR" b="1" dirty="0" smtClean="0"/>
              <a:t> </a:t>
            </a:r>
            <a:r>
              <a:rPr lang="fa-IR" dirty="0" smtClean="0"/>
              <a:t>احاطه شده فرض گردیده است .لذا لایه هایی که بیشتر در معرض طبیعت و محیط اند ، بیرونی تر و لایه هایی که بطور مستقیم از دسترس محیط و طبیعت دورند ، درونی تر تعبیر می شوند؛  یعنی در دایره های  مفروض مدل، لایه هایی که به محیط نزدیکند ،بیرونی تر و لایه هایی که به مرکز دایره مفروض مدل، درونی تر تلقی می شوند.با صورت جدید مدل می توان مدعی شد تغییر بعد غیر مادّی فرهنگ به دلیل عدم ارتباط مستقیم با محیط و فرهنگ های دیگر، پس از تغییر عناصرمادّی تر فرهنگ صورت می گیرد.بازهم ضروری است گفته شود برای راحتی توضیح عناصر بر روی مدل و شکل طبقه بندی آن می توان از آنها بعنوان " </a:t>
            </a:r>
            <a:r>
              <a:rPr lang="fa-IR" dirty="0" smtClean="0">
                <a:solidFill>
                  <a:srgbClr val="FF0000"/>
                </a:solidFill>
              </a:rPr>
              <a:t>لایه های فرهنگ </a:t>
            </a:r>
            <a:r>
              <a:rPr lang="fa-IR" dirty="0" smtClean="0"/>
              <a:t>" یاد کرد که تصویردقیق تری را از واقعیت بدست می دهد.                                          </a:t>
            </a:r>
            <a:endParaRPr lang="en-US" dirty="0" smtClean="0"/>
          </a:p>
          <a:p>
            <a:pPr marL="411480" eaLnBrk="1" fontAlgn="auto" hangingPunct="1">
              <a:spcAft>
                <a:spcPts val="0"/>
              </a:spcAft>
              <a:buFont typeface="Arial" pitchFamily="34" charset="0"/>
              <a:buNone/>
              <a:defRPr/>
            </a:pPr>
            <a:endParaRPr lang="fa-IR" dirty="0" smtClean="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Number Placeholder 25"/>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990749AD-0FA6-4E1C-80E6-93F839437B06}" type="slidenum">
              <a:rPr lang="en-US" smtClean="0">
                <a:latin typeface="Arial" pitchFamily="34" charset="0"/>
                <a:cs typeface="Arial" pitchFamily="34" charset="0"/>
              </a:rPr>
              <a:pPr fontAlgn="base">
                <a:spcBef>
                  <a:spcPct val="0"/>
                </a:spcBef>
                <a:spcAft>
                  <a:spcPct val="0"/>
                </a:spcAft>
              </a:pPr>
              <a:t>35</a:t>
            </a:fld>
            <a:endParaRPr lang="en-US" smtClean="0">
              <a:latin typeface="Arial" pitchFamily="34" charset="0"/>
              <a:cs typeface="Arial" pitchFamily="34" charset="0"/>
            </a:endParaRPr>
          </a:p>
        </p:txBody>
      </p:sp>
      <p:sp>
        <p:nvSpPr>
          <p:cNvPr id="7170" name="Title 1"/>
          <p:cNvSpPr>
            <a:spLocks noGrp="1"/>
          </p:cNvSpPr>
          <p:nvPr>
            <p:ph type="title" idx="4294967295"/>
          </p:nvPr>
        </p:nvSpPr>
        <p:spPr>
          <a:xfrm>
            <a:off x="214313" y="428625"/>
            <a:ext cx="8358187" cy="1190625"/>
          </a:xfrm>
        </p:spPr>
        <p:txBody>
          <a:bodyPr/>
          <a:lstStyle/>
          <a:p>
            <a:pPr algn="r" rtl="1" eaLnBrk="1" fontAlgn="auto" hangingPunct="1">
              <a:spcAft>
                <a:spcPts val="0"/>
              </a:spcAft>
              <a:defRPr/>
            </a:pPr>
            <a:r>
              <a:rPr lang="fa-IR" sz="3200" dirty="0" smtClean="0">
                <a:solidFill>
                  <a:schemeClr val="tx2">
                    <a:satMod val="200000"/>
                  </a:schemeClr>
                </a:solidFill>
              </a:rPr>
              <a:t>نمایش شماتیک تأخرفرهنگی برروی دایرۀ فرهنگ</a:t>
            </a:r>
            <a:r>
              <a:rPr lang="fa-IR" dirty="0" smtClean="0">
                <a:solidFill>
                  <a:schemeClr val="tx2">
                    <a:satMod val="200000"/>
                  </a:schemeClr>
                </a:solidFill>
              </a:rPr>
              <a:t/>
            </a:r>
            <a:br>
              <a:rPr lang="fa-IR" dirty="0" smtClean="0">
                <a:solidFill>
                  <a:schemeClr val="tx2">
                    <a:satMod val="200000"/>
                  </a:schemeClr>
                </a:solidFill>
              </a:rPr>
            </a:br>
            <a:r>
              <a:rPr lang="fa-IR" dirty="0" smtClean="0">
                <a:solidFill>
                  <a:schemeClr val="tx2">
                    <a:satMod val="200000"/>
                  </a:schemeClr>
                </a:solidFill>
              </a:rPr>
              <a:t>نحوه شکست در لايه ها</a:t>
            </a:r>
            <a:endParaRPr lang="en-US" dirty="0" smtClean="0">
              <a:solidFill>
                <a:schemeClr val="tx2">
                  <a:satMod val="200000"/>
                </a:schemeClr>
              </a:solidFill>
            </a:endParaRPr>
          </a:p>
        </p:txBody>
      </p:sp>
      <p:sp>
        <p:nvSpPr>
          <p:cNvPr id="20" name="Oval 19"/>
          <p:cNvSpPr/>
          <p:nvPr/>
        </p:nvSpPr>
        <p:spPr>
          <a:xfrm>
            <a:off x="928688" y="1357313"/>
            <a:ext cx="5500687" cy="5429250"/>
          </a:xfrm>
          <a:prstGeom prst="ellipse">
            <a:avLst/>
          </a:prstGeom>
          <a:solidFill>
            <a:srgbClr val="C00000"/>
          </a:solidFill>
          <a:ln>
            <a:noFill/>
          </a:ln>
          <a:effectLst>
            <a:outerShdw blurRad="50800" dist="50800" dir="5400000" algn="ctr" rotWithShape="0">
              <a:srgbClr val="000000">
                <a:alpha val="74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21" name="Oval 20"/>
          <p:cNvSpPr/>
          <p:nvPr/>
        </p:nvSpPr>
        <p:spPr>
          <a:xfrm>
            <a:off x="1385888" y="1839913"/>
            <a:ext cx="4443412" cy="4524375"/>
          </a:xfrm>
          <a:prstGeom prst="ellipse">
            <a:avLst/>
          </a:prstGeom>
          <a:solidFill>
            <a:srgbClr val="CC006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2" name="Oval 21"/>
          <p:cNvSpPr/>
          <p:nvPr/>
        </p:nvSpPr>
        <p:spPr>
          <a:xfrm>
            <a:off x="1866900" y="2322513"/>
            <a:ext cx="3489325" cy="3506787"/>
          </a:xfrm>
          <a:prstGeom prst="ellipse">
            <a:avLst/>
          </a:prstGeom>
          <a:solidFill>
            <a:srgbClr val="9900C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3" name="Oval 22"/>
          <p:cNvSpPr/>
          <p:nvPr/>
        </p:nvSpPr>
        <p:spPr>
          <a:xfrm>
            <a:off x="2286000" y="2744788"/>
            <a:ext cx="2701925" cy="2601912"/>
          </a:xfrm>
          <a:prstGeom prst="ellipse">
            <a:avLst/>
          </a:prstGeom>
          <a:solidFill>
            <a:srgbClr val="6600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4" name="Oval 23"/>
          <p:cNvSpPr/>
          <p:nvPr/>
        </p:nvSpPr>
        <p:spPr>
          <a:xfrm>
            <a:off x="2698750" y="3227388"/>
            <a:ext cx="1809750" cy="1636712"/>
          </a:xfrm>
          <a:prstGeom prst="ellipse">
            <a:avLst/>
          </a:prstGeom>
          <a:solidFill>
            <a:srgbClr val="3333C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5" name="Oval 24"/>
          <p:cNvSpPr/>
          <p:nvPr/>
        </p:nvSpPr>
        <p:spPr>
          <a:xfrm>
            <a:off x="3067050" y="3589338"/>
            <a:ext cx="1028700" cy="904875"/>
          </a:xfrm>
          <a:prstGeom prst="ellipse">
            <a:avLst/>
          </a:prstGeom>
          <a:solidFill>
            <a:srgbClr val="0000C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43018" name="TextBox 25"/>
          <p:cNvSpPr txBox="1">
            <a:spLocks noChangeArrowheads="1"/>
          </p:cNvSpPr>
          <p:nvPr/>
        </p:nvSpPr>
        <p:spPr bwMode="auto">
          <a:xfrm>
            <a:off x="3141663" y="6424613"/>
            <a:ext cx="1201737" cy="307975"/>
          </a:xfrm>
          <a:prstGeom prst="rect">
            <a:avLst/>
          </a:prstGeom>
          <a:noFill/>
          <a:ln w="9525">
            <a:noFill/>
            <a:miter lim="800000"/>
            <a:headEnd/>
            <a:tailEnd/>
          </a:ln>
        </p:spPr>
        <p:txBody>
          <a:bodyPr>
            <a:spAutoFit/>
          </a:bodyPr>
          <a:lstStyle/>
          <a:p>
            <a:r>
              <a:rPr lang="fa-IR" sz="1400" b="1">
                <a:latin typeface="Constantia" pitchFamily="18" charset="0"/>
                <a:cs typeface="Tahoma" pitchFamily="34" charset="0"/>
              </a:rPr>
              <a:t> تکنولوژی</a:t>
            </a:r>
            <a:endParaRPr lang="en-US" sz="1400" b="1">
              <a:latin typeface="Constantia" pitchFamily="18" charset="0"/>
            </a:endParaRPr>
          </a:p>
        </p:txBody>
      </p:sp>
      <p:sp>
        <p:nvSpPr>
          <p:cNvPr id="43019" name="TextBox 26"/>
          <p:cNvSpPr txBox="1">
            <a:spLocks noChangeArrowheads="1"/>
          </p:cNvSpPr>
          <p:nvPr/>
        </p:nvSpPr>
        <p:spPr bwMode="auto">
          <a:xfrm>
            <a:off x="3048000" y="3890963"/>
            <a:ext cx="990600" cy="276225"/>
          </a:xfrm>
          <a:prstGeom prst="rect">
            <a:avLst/>
          </a:prstGeom>
          <a:noFill/>
          <a:ln w="9525">
            <a:noFill/>
            <a:miter lim="800000"/>
            <a:headEnd/>
            <a:tailEnd/>
          </a:ln>
        </p:spPr>
        <p:txBody>
          <a:bodyPr>
            <a:spAutoFit/>
          </a:bodyPr>
          <a:lstStyle/>
          <a:p>
            <a:r>
              <a:rPr lang="fa-IR" sz="1200" b="1">
                <a:solidFill>
                  <a:schemeClr val="bg1"/>
                </a:solidFill>
                <a:latin typeface="Constantia" pitchFamily="18" charset="0"/>
                <a:cs typeface="Tahoma" pitchFamily="34" charset="0"/>
              </a:rPr>
              <a:t> ارزش ها</a:t>
            </a:r>
            <a:endParaRPr lang="en-US" sz="1400" b="1">
              <a:solidFill>
                <a:schemeClr val="bg1"/>
              </a:solidFill>
              <a:latin typeface="Constantia" pitchFamily="18" charset="0"/>
            </a:endParaRPr>
          </a:p>
        </p:txBody>
      </p:sp>
      <p:sp>
        <p:nvSpPr>
          <p:cNvPr id="43020" name="TextBox 27"/>
          <p:cNvSpPr txBox="1">
            <a:spLocks noChangeArrowheads="1"/>
          </p:cNvSpPr>
          <p:nvPr/>
        </p:nvSpPr>
        <p:spPr bwMode="auto">
          <a:xfrm>
            <a:off x="3200400" y="4953000"/>
            <a:ext cx="1143000" cy="307975"/>
          </a:xfrm>
          <a:prstGeom prst="rect">
            <a:avLst/>
          </a:prstGeom>
          <a:noFill/>
          <a:ln w="9525">
            <a:noFill/>
            <a:miter lim="800000"/>
            <a:headEnd/>
            <a:tailEnd/>
          </a:ln>
        </p:spPr>
        <p:txBody>
          <a:bodyPr>
            <a:spAutoFit/>
          </a:bodyPr>
          <a:lstStyle/>
          <a:p>
            <a:r>
              <a:rPr lang="fa-IR" sz="1400" b="1">
                <a:latin typeface="Constantia" pitchFamily="18" charset="0"/>
                <a:cs typeface="Tahoma" pitchFamily="34" charset="0"/>
              </a:rPr>
              <a:t>هنجار ها</a:t>
            </a:r>
            <a:endParaRPr lang="en-US" sz="1400" b="1">
              <a:latin typeface="Constantia" pitchFamily="18" charset="0"/>
            </a:endParaRPr>
          </a:p>
        </p:txBody>
      </p:sp>
      <p:sp>
        <p:nvSpPr>
          <p:cNvPr id="43021" name="TextBox 28"/>
          <p:cNvSpPr txBox="1">
            <a:spLocks noChangeArrowheads="1"/>
          </p:cNvSpPr>
          <p:nvPr/>
        </p:nvSpPr>
        <p:spPr bwMode="auto">
          <a:xfrm>
            <a:off x="3200400" y="4572000"/>
            <a:ext cx="839788" cy="277813"/>
          </a:xfrm>
          <a:prstGeom prst="rect">
            <a:avLst/>
          </a:prstGeom>
          <a:noFill/>
          <a:ln w="9525">
            <a:noFill/>
            <a:miter lim="800000"/>
            <a:headEnd/>
            <a:tailEnd/>
          </a:ln>
        </p:spPr>
        <p:txBody>
          <a:bodyPr>
            <a:spAutoFit/>
          </a:bodyPr>
          <a:lstStyle/>
          <a:p>
            <a:r>
              <a:rPr lang="fa-IR" sz="1200" b="1">
                <a:latin typeface="Constantia" pitchFamily="18" charset="0"/>
                <a:cs typeface="Tahoma" pitchFamily="34" charset="0"/>
              </a:rPr>
              <a:t>اعتقادات</a:t>
            </a:r>
            <a:endParaRPr lang="en-US" sz="1400" b="1">
              <a:latin typeface="Constantia" pitchFamily="18" charset="0"/>
            </a:endParaRPr>
          </a:p>
        </p:txBody>
      </p:sp>
      <p:sp>
        <p:nvSpPr>
          <p:cNvPr id="43022" name="TextBox 29"/>
          <p:cNvSpPr txBox="1">
            <a:spLocks noChangeArrowheads="1"/>
          </p:cNvSpPr>
          <p:nvPr/>
        </p:nvSpPr>
        <p:spPr bwMode="auto">
          <a:xfrm>
            <a:off x="3200400" y="5449888"/>
            <a:ext cx="900113" cy="307975"/>
          </a:xfrm>
          <a:prstGeom prst="rect">
            <a:avLst/>
          </a:prstGeom>
          <a:noFill/>
          <a:ln w="9525">
            <a:noFill/>
            <a:miter lim="800000"/>
            <a:headEnd/>
            <a:tailEnd/>
          </a:ln>
        </p:spPr>
        <p:txBody>
          <a:bodyPr>
            <a:spAutoFit/>
          </a:bodyPr>
          <a:lstStyle/>
          <a:p>
            <a:r>
              <a:rPr lang="fa-IR" sz="1400" b="1">
                <a:latin typeface="Constantia" pitchFamily="18" charset="0"/>
                <a:cs typeface="Tahoma" pitchFamily="34" charset="0"/>
              </a:rPr>
              <a:t>نماد ها</a:t>
            </a:r>
            <a:endParaRPr lang="en-US" sz="1400" b="1">
              <a:latin typeface="Constantia" pitchFamily="18" charset="0"/>
            </a:endParaRPr>
          </a:p>
        </p:txBody>
      </p:sp>
      <p:sp>
        <p:nvSpPr>
          <p:cNvPr id="43023" name="TextBox 30"/>
          <p:cNvSpPr txBox="1">
            <a:spLocks noChangeArrowheads="1"/>
          </p:cNvSpPr>
          <p:nvPr/>
        </p:nvSpPr>
        <p:spPr bwMode="auto">
          <a:xfrm>
            <a:off x="3370263" y="5932488"/>
            <a:ext cx="1201737" cy="306387"/>
          </a:xfrm>
          <a:prstGeom prst="rect">
            <a:avLst/>
          </a:prstGeom>
          <a:noFill/>
          <a:ln w="9525">
            <a:noFill/>
            <a:miter lim="800000"/>
            <a:headEnd/>
            <a:tailEnd/>
          </a:ln>
        </p:spPr>
        <p:txBody>
          <a:bodyPr>
            <a:spAutoFit/>
          </a:bodyPr>
          <a:lstStyle/>
          <a:p>
            <a:r>
              <a:rPr lang="fa-IR" sz="1400" b="1">
                <a:latin typeface="Constantia" pitchFamily="18" charset="0"/>
                <a:cs typeface="Tahoma" pitchFamily="34" charset="0"/>
              </a:rPr>
              <a:t>زبان</a:t>
            </a:r>
            <a:endParaRPr lang="en-US" sz="1400" b="1">
              <a:latin typeface="Constantia" pitchFamily="18" charset="0"/>
            </a:endParaRPr>
          </a:p>
        </p:txBody>
      </p:sp>
      <p:cxnSp>
        <p:nvCxnSpPr>
          <p:cNvPr id="34" name="Straight Arrow Connector 33"/>
          <p:cNvCxnSpPr/>
          <p:nvPr/>
        </p:nvCxnSpPr>
        <p:spPr>
          <a:xfrm rot="10800000">
            <a:off x="6786563" y="6072188"/>
            <a:ext cx="1214437" cy="1000125"/>
          </a:xfrm>
          <a:prstGeom prst="straightConnector1">
            <a:avLst/>
          </a:prstGeom>
          <a:ln w="57150">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16200000" flipV="1">
            <a:off x="5643563" y="5000625"/>
            <a:ext cx="428625" cy="428625"/>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10800000">
            <a:off x="5214938" y="4786313"/>
            <a:ext cx="428625" cy="214312"/>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16200000" flipV="1">
            <a:off x="4893469" y="4464844"/>
            <a:ext cx="357188" cy="28575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0800000">
            <a:off x="4500563" y="4214813"/>
            <a:ext cx="428625" cy="214312"/>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0800000">
            <a:off x="4071938" y="3857625"/>
            <a:ext cx="428625" cy="357188"/>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flipV="1">
            <a:off x="3643313" y="3859213"/>
            <a:ext cx="428625" cy="141287"/>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path" presetSubtype="0" accel="50000" decel="50000" fill="hold" nodeType="clickEffect">
                                  <p:stCondLst>
                                    <p:cond delay="0"/>
                                  </p:stCondLst>
                                  <p:childTnLst>
                                    <p:animMotion origin="layout" path="M 5.55556E-7 -3.33333E-6 L -0.08038 -0.09097 " pathEditMode="relative" rAng="0" ptsTypes="AA">
                                      <p:cBhvr>
                                        <p:cTn id="6" dur="2000" fill="hold"/>
                                        <p:tgtEl>
                                          <p:spTgt spid="34"/>
                                        </p:tgtEl>
                                        <p:attrNameLst>
                                          <p:attrName>ppt_x</p:attrName>
                                          <p:attrName>ppt_y</p:attrName>
                                        </p:attrNameLst>
                                      </p:cBhvr>
                                      <p:rCtr x="-40" y="-46"/>
                                    </p:animMotion>
                                  </p:childTnLst>
                                </p:cTn>
                              </p:par>
                            </p:childTnLst>
                          </p:cTn>
                        </p:par>
                        <p:par>
                          <p:cTn id="7" fill="hold">
                            <p:stCondLst>
                              <p:cond delay="2000"/>
                            </p:stCondLst>
                            <p:childTnLst>
                              <p:par>
                                <p:cTn id="8" presetID="10" presetClass="entr" presetSubtype="0" fill="hold" nodeType="afterEffect">
                                  <p:stCondLst>
                                    <p:cond delay="0"/>
                                  </p:stCondLst>
                                  <p:childTnLst>
                                    <p:set>
                                      <p:cBhvr>
                                        <p:cTn id="9" dur="1" fill="hold">
                                          <p:stCondLst>
                                            <p:cond delay="0"/>
                                          </p:stCondLst>
                                        </p:cTn>
                                        <p:tgtEl>
                                          <p:spTgt spid="36"/>
                                        </p:tgtEl>
                                        <p:attrNameLst>
                                          <p:attrName>style.visibility</p:attrName>
                                        </p:attrNameLst>
                                      </p:cBhvr>
                                      <p:to>
                                        <p:strVal val="visible"/>
                                      </p:to>
                                    </p:set>
                                    <p:animEffect transition="in" filter="fade">
                                      <p:cBhvr>
                                        <p:cTn id="10" dur="2000"/>
                                        <p:tgtEl>
                                          <p:spTgt spid="36"/>
                                        </p:tgtEl>
                                      </p:cBhvr>
                                    </p:animEffect>
                                  </p:childTnLst>
                                </p:cTn>
                              </p:par>
                            </p:childTnLst>
                          </p:cTn>
                        </p:par>
                        <p:par>
                          <p:cTn id="11" fill="hold">
                            <p:stCondLst>
                              <p:cond delay="4000"/>
                            </p:stCondLst>
                            <p:childTnLst>
                              <p:par>
                                <p:cTn id="12" presetID="10" presetClass="entr" presetSubtype="0" fill="hold" nodeType="afterEffect">
                                  <p:stCondLst>
                                    <p:cond delay="0"/>
                                  </p:stCondLst>
                                  <p:childTnLst>
                                    <p:set>
                                      <p:cBhvr>
                                        <p:cTn id="13" dur="1" fill="hold">
                                          <p:stCondLst>
                                            <p:cond delay="0"/>
                                          </p:stCondLst>
                                        </p:cTn>
                                        <p:tgtEl>
                                          <p:spTgt spid="42"/>
                                        </p:tgtEl>
                                        <p:attrNameLst>
                                          <p:attrName>style.visibility</p:attrName>
                                        </p:attrNameLst>
                                      </p:cBhvr>
                                      <p:to>
                                        <p:strVal val="visible"/>
                                      </p:to>
                                    </p:set>
                                    <p:animEffect transition="in" filter="fade">
                                      <p:cBhvr>
                                        <p:cTn id="14" dur="2000"/>
                                        <p:tgtEl>
                                          <p:spTgt spid="42"/>
                                        </p:tgtEl>
                                      </p:cBhvr>
                                    </p:animEffect>
                                  </p:childTnLst>
                                </p:cTn>
                              </p:par>
                            </p:childTnLst>
                          </p:cTn>
                        </p:par>
                        <p:par>
                          <p:cTn id="15" fill="hold">
                            <p:stCondLst>
                              <p:cond delay="6000"/>
                            </p:stCondLst>
                            <p:childTnLst>
                              <p:par>
                                <p:cTn id="16" presetID="10" presetClass="entr" presetSubtype="0" fill="hold" nodeType="afterEffect">
                                  <p:stCondLst>
                                    <p:cond delay="0"/>
                                  </p:stCondLst>
                                  <p:childTnLst>
                                    <p:set>
                                      <p:cBhvr>
                                        <p:cTn id="17" dur="1" fill="hold">
                                          <p:stCondLst>
                                            <p:cond delay="0"/>
                                          </p:stCondLst>
                                        </p:cTn>
                                        <p:tgtEl>
                                          <p:spTgt spid="45"/>
                                        </p:tgtEl>
                                        <p:attrNameLst>
                                          <p:attrName>style.visibility</p:attrName>
                                        </p:attrNameLst>
                                      </p:cBhvr>
                                      <p:to>
                                        <p:strVal val="visible"/>
                                      </p:to>
                                    </p:set>
                                    <p:animEffect transition="in" filter="fade">
                                      <p:cBhvr>
                                        <p:cTn id="18" dur="2000"/>
                                        <p:tgtEl>
                                          <p:spTgt spid="45"/>
                                        </p:tgtEl>
                                      </p:cBhvr>
                                    </p:animEffect>
                                  </p:childTnLst>
                                </p:cTn>
                              </p:par>
                            </p:childTnLst>
                          </p:cTn>
                        </p:par>
                        <p:par>
                          <p:cTn id="19" fill="hold">
                            <p:stCondLst>
                              <p:cond delay="8000"/>
                            </p:stCondLst>
                            <p:childTnLst>
                              <p:par>
                                <p:cTn id="20" presetID="10" presetClass="entr" presetSubtype="0" fill="hold" nodeType="afterEffect">
                                  <p:stCondLst>
                                    <p:cond delay="0"/>
                                  </p:stCondLst>
                                  <p:childTnLst>
                                    <p:set>
                                      <p:cBhvr>
                                        <p:cTn id="21" dur="1" fill="hold">
                                          <p:stCondLst>
                                            <p:cond delay="0"/>
                                          </p:stCondLst>
                                        </p:cTn>
                                        <p:tgtEl>
                                          <p:spTgt spid="47"/>
                                        </p:tgtEl>
                                        <p:attrNameLst>
                                          <p:attrName>style.visibility</p:attrName>
                                        </p:attrNameLst>
                                      </p:cBhvr>
                                      <p:to>
                                        <p:strVal val="visible"/>
                                      </p:to>
                                    </p:set>
                                    <p:animEffect transition="in" filter="fade">
                                      <p:cBhvr>
                                        <p:cTn id="22" dur="2000"/>
                                        <p:tgtEl>
                                          <p:spTgt spid="47"/>
                                        </p:tgtEl>
                                      </p:cBhvr>
                                    </p:animEffect>
                                  </p:childTnLst>
                                </p:cTn>
                              </p:par>
                            </p:childTnLst>
                          </p:cTn>
                        </p:par>
                        <p:par>
                          <p:cTn id="23" fill="hold">
                            <p:stCondLst>
                              <p:cond delay="10000"/>
                            </p:stCondLst>
                            <p:childTnLst>
                              <p:par>
                                <p:cTn id="24" presetID="10" presetClass="entr" presetSubtype="0" fill="hold" nodeType="afterEffect">
                                  <p:stCondLst>
                                    <p:cond delay="0"/>
                                  </p:stCondLst>
                                  <p:childTnLst>
                                    <p:set>
                                      <p:cBhvr>
                                        <p:cTn id="25" dur="1" fill="hold">
                                          <p:stCondLst>
                                            <p:cond delay="0"/>
                                          </p:stCondLst>
                                        </p:cTn>
                                        <p:tgtEl>
                                          <p:spTgt spid="50"/>
                                        </p:tgtEl>
                                        <p:attrNameLst>
                                          <p:attrName>style.visibility</p:attrName>
                                        </p:attrNameLst>
                                      </p:cBhvr>
                                      <p:to>
                                        <p:strVal val="visible"/>
                                      </p:to>
                                    </p:set>
                                    <p:animEffect transition="in" filter="fade">
                                      <p:cBhvr>
                                        <p:cTn id="26" dur="2000"/>
                                        <p:tgtEl>
                                          <p:spTgt spid="50"/>
                                        </p:tgtEl>
                                      </p:cBhvr>
                                    </p:animEffect>
                                  </p:childTnLst>
                                </p:cTn>
                              </p:par>
                            </p:childTnLst>
                          </p:cTn>
                        </p:par>
                        <p:par>
                          <p:cTn id="27" fill="hold">
                            <p:stCondLst>
                              <p:cond delay="12000"/>
                            </p:stCondLst>
                            <p:childTnLst>
                              <p:par>
                                <p:cTn id="28" presetID="10" presetClass="entr" presetSubtype="0" fill="hold" nodeType="afterEffect">
                                  <p:stCondLst>
                                    <p:cond delay="0"/>
                                  </p:stCondLst>
                                  <p:childTnLst>
                                    <p:set>
                                      <p:cBhvr>
                                        <p:cTn id="29" dur="1" fill="hold">
                                          <p:stCondLst>
                                            <p:cond delay="0"/>
                                          </p:stCondLst>
                                        </p:cTn>
                                        <p:tgtEl>
                                          <p:spTgt spid="52"/>
                                        </p:tgtEl>
                                        <p:attrNameLst>
                                          <p:attrName>style.visibility</p:attrName>
                                        </p:attrNameLst>
                                      </p:cBhvr>
                                      <p:to>
                                        <p:strVal val="visible"/>
                                      </p:to>
                                    </p:set>
                                    <p:animEffect transition="in" filter="fade">
                                      <p:cBhvr>
                                        <p:cTn id="30" dur="20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500063" y="274638"/>
            <a:ext cx="8186737" cy="1725612"/>
          </a:xfrm>
        </p:spPr>
        <p:txBody>
          <a:bodyPr/>
          <a:lstStyle/>
          <a:p>
            <a:pPr eaLnBrk="1" fontAlgn="auto" hangingPunct="1">
              <a:spcAft>
                <a:spcPts val="0"/>
              </a:spcAft>
              <a:defRPr/>
            </a:pPr>
            <a:r>
              <a:rPr lang="fa-IR" sz="2800" dirty="0" smtClean="0">
                <a:solidFill>
                  <a:schemeClr val="tx2">
                    <a:satMod val="200000"/>
                  </a:schemeClr>
                </a:solidFill>
              </a:rPr>
              <a:t>مدل ارائه شده ، مبتنی است بر رویکرد تعادل گرایانه لایه ها با یکدیگر و با محیط مجاور یا فرهنگ های مجاور.</a:t>
            </a:r>
            <a:endParaRPr lang="en-US" sz="2800" dirty="0" smtClean="0">
              <a:solidFill>
                <a:schemeClr val="tx2">
                  <a:satMod val="200000"/>
                </a:schemeClr>
              </a:solidFill>
            </a:endParaRPr>
          </a:p>
        </p:txBody>
      </p:sp>
      <p:sp>
        <p:nvSpPr>
          <p:cNvPr id="3" name="Rounded Rectangle 2"/>
          <p:cNvSpPr/>
          <p:nvPr/>
        </p:nvSpPr>
        <p:spPr>
          <a:xfrm>
            <a:off x="357188" y="2500313"/>
            <a:ext cx="8153400" cy="3048000"/>
          </a:xfrm>
          <a:prstGeom prst="roundRect">
            <a:avLst/>
          </a:prstGeom>
        </p:spPr>
        <p:style>
          <a:lnRef idx="3">
            <a:schemeClr val="lt1"/>
          </a:lnRef>
          <a:fillRef idx="1">
            <a:schemeClr val="accent5"/>
          </a:fillRef>
          <a:effectRef idx="1">
            <a:schemeClr val="accent5"/>
          </a:effectRef>
          <a:fontRef idx="minor">
            <a:schemeClr val="lt1"/>
          </a:fontRef>
        </p:style>
        <p:txBody>
          <a:bodyPr anchor="ctr"/>
          <a:lstStyle/>
          <a:p>
            <a:pPr algn="ctr" fontAlgn="auto">
              <a:spcBef>
                <a:spcPts val="0"/>
              </a:spcBef>
              <a:spcAft>
                <a:spcPts val="0"/>
              </a:spcAft>
              <a:defRPr/>
            </a:pPr>
            <a:r>
              <a:rPr lang="fa-IR" sz="2800" dirty="0">
                <a:solidFill>
                  <a:schemeClr val="bg1">
                    <a:lumMod val="95000"/>
                    <a:lumOff val="5000"/>
                  </a:schemeClr>
                </a:solidFill>
              </a:rPr>
              <a:t>هر دایره فرهنگ می تواند در مقابل چندين دایره فرهنگ ديگر قرار گرفته و بر ساير فرهنگها تاثير گذاشته و تاثير بپذيرد.</a:t>
            </a:r>
          </a:p>
          <a:p>
            <a:pPr algn="ctr" fontAlgn="auto">
              <a:spcBef>
                <a:spcPts val="0"/>
              </a:spcBef>
              <a:spcAft>
                <a:spcPts val="0"/>
              </a:spcAft>
              <a:defRPr/>
            </a:pPr>
            <a:r>
              <a:rPr lang="fa-IR" sz="2800" dirty="0">
                <a:solidFill>
                  <a:schemeClr val="bg1">
                    <a:lumMod val="95000"/>
                    <a:lumOff val="5000"/>
                  </a:schemeClr>
                </a:solidFill>
              </a:rPr>
              <a:t>بسته به عوامل مختلف اين اثر می تواند کم يا زياد باشد.</a:t>
            </a:r>
            <a:endParaRPr lang="en-US" sz="2800" dirty="0">
              <a:solidFill>
                <a:schemeClr val="bg1">
                  <a:lumMod val="95000"/>
                  <a:lumOff val="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2000"/>
                                        <p:tgtEl>
                                          <p:spTgt spid="3"/>
                                        </p:tgtEl>
                                      </p:cBhvr>
                                    </p:animEffect>
                                    <p:set>
                                      <p:cBhvr>
                                        <p:cTn id="12" dur="1" fill="hold">
                                          <p:stCondLst>
                                            <p:cond delay="19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Number Placeholder 57"/>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6A08B5D4-7FC9-4D82-BDED-10AE1D9CA6B8}" type="slidenum">
              <a:rPr lang="en-US" smtClean="0">
                <a:latin typeface="Arial" pitchFamily="34" charset="0"/>
                <a:cs typeface="Arial" pitchFamily="34" charset="0"/>
              </a:rPr>
              <a:pPr fontAlgn="base">
                <a:spcBef>
                  <a:spcPct val="0"/>
                </a:spcBef>
                <a:spcAft>
                  <a:spcPct val="0"/>
                </a:spcAft>
              </a:pPr>
              <a:t>37</a:t>
            </a:fld>
            <a:endParaRPr lang="en-US" smtClean="0">
              <a:latin typeface="Arial" pitchFamily="34" charset="0"/>
              <a:cs typeface="Arial" pitchFamily="34" charset="0"/>
            </a:endParaRPr>
          </a:p>
        </p:txBody>
      </p:sp>
      <p:grpSp>
        <p:nvGrpSpPr>
          <p:cNvPr id="2" name="Group 15"/>
          <p:cNvGrpSpPr>
            <a:grpSpLocks/>
          </p:cNvGrpSpPr>
          <p:nvPr/>
        </p:nvGrpSpPr>
        <p:grpSpPr bwMode="auto">
          <a:xfrm>
            <a:off x="1000125" y="214313"/>
            <a:ext cx="6715125" cy="6429375"/>
            <a:chOff x="1000100" y="214290"/>
            <a:chExt cx="6715172" cy="6429396"/>
          </a:xfrm>
        </p:grpSpPr>
        <p:sp>
          <p:nvSpPr>
            <p:cNvPr id="4" name="Oval 3"/>
            <p:cNvSpPr/>
            <p:nvPr/>
          </p:nvSpPr>
          <p:spPr>
            <a:xfrm>
              <a:off x="1000100" y="214290"/>
              <a:ext cx="6715172" cy="6429396"/>
            </a:xfrm>
            <a:prstGeom prst="ellipse">
              <a:avLst/>
            </a:prstGeom>
            <a:solidFill>
              <a:srgbClr val="C00000"/>
            </a:solidFill>
            <a:ln>
              <a:noFill/>
            </a:ln>
            <a:effectLst>
              <a:outerShdw blurRad="50800" dist="50800" dir="5400000" algn="ctr" rotWithShape="0">
                <a:srgbClr val="000000">
                  <a:alpha val="74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Oval 4"/>
            <p:cNvSpPr/>
            <p:nvPr/>
          </p:nvSpPr>
          <p:spPr>
            <a:xfrm>
              <a:off x="1714480" y="785792"/>
              <a:ext cx="5286412" cy="5357829"/>
            </a:xfrm>
            <a:prstGeom prst="ellipse">
              <a:avLst/>
            </a:prstGeom>
            <a:solidFill>
              <a:srgbClr val="CC006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Oval 5"/>
            <p:cNvSpPr/>
            <p:nvPr/>
          </p:nvSpPr>
          <p:spPr>
            <a:xfrm>
              <a:off x="2285984" y="1357294"/>
              <a:ext cx="4152929" cy="4152914"/>
            </a:xfrm>
            <a:prstGeom prst="ellipse">
              <a:avLst/>
            </a:prstGeom>
            <a:solidFill>
              <a:srgbClr val="9900C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Oval 6"/>
            <p:cNvSpPr/>
            <p:nvPr/>
          </p:nvSpPr>
          <p:spPr>
            <a:xfrm>
              <a:off x="2786051" y="1857357"/>
              <a:ext cx="3214709" cy="3081348"/>
            </a:xfrm>
            <a:prstGeom prst="ellipse">
              <a:avLst/>
            </a:prstGeom>
            <a:solidFill>
              <a:srgbClr val="6600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Oval 7"/>
            <p:cNvSpPr/>
            <p:nvPr/>
          </p:nvSpPr>
          <p:spPr>
            <a:xfrm>
              <a:off x="3276591" y="2428859"/>
              <a:ext cx="2152665" cy="1938344"/>
            </a:xfrm>
            <a:prstGeom prst="ellipse">
              <a:avLst/>
            </a:prstGeom>
            <a:solidFill>
              <a:srgbClr val="3333C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Oval 8"/>
            <p:cNvSpPr/>
            <p:nvPr/>
          </p:nvSpPr>
          <p:spPr>
            <a:xfrm>
              <a:off x="3714744" y="2857486"/>
              <a:ext cx="1223972" cy="1071567"/>
            </a:xfrm>
            <a:prstGeom prst="ellipse">
              <a:avLst/>
            </a:prstGeom>
            <a:solidFill>
              <a:srgbClr val="0000C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5100" name="TextBox 9"/>
            <p:cNvSpPr txBox="1">
              <a:spLocks noChangeArrowheads="1"/>
            </p:cNvSpPr>
            <p:nvPr/>
          </p:nvSpPr>
          <p:spPr bwMode="auto">
            <a:xfrm>
              <a:off x="3886195" y="6260065"/>
              <a:ext cx="2057414" cy="369333"/>
            </a:xfrm>
            <a:prstGeom prst="rect">
              <a:avLst/>
            </a:prstGeom>
            <a:noFill/>
            <a:ln w="9525">
              <a:noFill/>
              <a:miter lim="800000"/>
              <a:headEnd/>
              <a:tailEnd/>
            </a:ln>
          </p:spPr>
          <p:txBody>
            <a:bodyPr>
              <a:spAutoFit/>
            </a:bodyPr>
            <a:lstStyle/>
            <a:p>
              <a:r>
                <a:rPr lang="fa-IR" b="1">
                  <a:latin typeface="Constantia" pitchFamily="18" charset="0"/>
                  <a:cs typeface="Tahoma" pitchFamily="34" charset="0"/>
                </a:rPr>
                <a:t>تکنولوژی</a:t>
              </a:r>
              <a:endParaRPr lang="en-US" b="1">
                <a:latin typeface="Constantia" pitchFamily="18" charset="0"/>
              </a:endParaRPr>
            </a:p>
          </p:txBody>
        </p:sp>
        <p:sp>
          <p:nvSpPr>
            <p:cNvPr id="45101" name="TextBox 10"/>
            <p:cNvSpPr txBox="1">
              <a:spLocks noChangeArrowheads="1"/>
            </p:cNvSpPr>
            <p:nvPr/>
          </p:nvSpPr>
          <p:spPr bwMode="auto">
            <a:xfrm>
              <a:off x="3929059" y="3214686"/>
              <a:ext cx="857256" cy="338555"/>
            </a:xfrm>
            <a:prstGeom prst="rect">
              <a:avLst/>
            </a:prstGeom>
            <a:noFill/>
            <a:ln w="9525">
              <a:noFill/>
              <a:miter lim="800000"/>
              <a:headEnd/>
              <a:tailEnd/>
            </a:ln>
          </p:spPr>
          <p:txBody>
            <a:bodyPr>
              <a:spAutoFit/>
            </a:bodyPr>
            <a:lstStyle/>
            <a:p>
              <a:r>
                <a:rPr lang="fa-IR" sz="1600" b="1">
                  <a:solidFill>
                    <a:schemeClr val="bg1"/>
                  </a:solidFill>
                  <a:latin typeface="Constantia" pitchFamily="18" charset="0"/>
                  <a:cs typeface="Tahoma" pitchFamily="34" charset="0"/>
                </a:rPr>
                <a:t>ارازش</a:t>
              </a:r>
              <a:endParaRPr lang="en-US" b="1">
                <a:solidFill>
                  <a:schemeClr val="bg1"/>
                </a:solidFill>
                <a:latin typeface="Constantia" pitchFamily="18" charset="0"/>
              </a:endParaRPr>
            </a:p>
          </p:txBody>
        </p:sp>
        <p:sp>
          <p:nvSpPr>
            <p:cNvPr id="45102" name="TextBox 11"/>
            <p:cNvSpPr txBox="1">
              <a:spLocks noChangeArrowheads="1"/>
            </p:cNvSpPr>
            <p:nvPr/>
          </p:nvSpPr>
          <p:spPr bwMode="auto">
            <a:xfrm>
              <a:off x="3929058" y="3988362"/>
              <a:ext cx="928694" cy="369332"/>
            </a:xfrm>
            <a:prstGeom prst="rect">
              <a:avLst/>
            </a:prstGeom>
            <a:noFill/>
            <a:ln w="9525">
              <a:noFill/>
              <a:miter lim="800000"/>
              <a:headEnd/>
              <a:tailEnd/>
            </a:ln>
          </p:spPr>
          <p:txBody>
            <a:bodyPr>
              <a:spAutoFit/>
            </a:bodyPr>
            <a:lstStyle/>
            <a:p>
              <a:r>
                <a:rPr lang="fa-IR" b="1">
                  <a:latin typeface="Constantia" pitchFamily="18" charset="0"/>
                  <a:cs typeface="Tahoma" pitchFamily="34" charset="0"/>
                </a:rPr>
                <a:t>عقايد</a:t>
              </a:r>
              <a:endParaRPr lang="en-US" b="1">
                <a:latin typeface="Constantia" pitchFamily="18" charset="0"/>
              </a:endParaRPr>
            </a:p>
          </p:txBody>
        </p:sp>
        <p:sp>
          <p:nvSpPr>
            <p:cNvPr id="45103" name="TextBox 12"/>
            <p:cNvSpPr txBox="1">
              <a:spLocks noChangeArrowheads="1"/>
            </p:cNvSpPr>
            <p:nvPr/>
          </p:nvSpPr>
          <p:spPr bwMode="auto">
            <a:xfrm>
              <a:off x="3857620" y="4500570"/>
              <a:ext cx="1323984" cy="338555"/>
            </a:xfrm>
            <a:prstGeom prst="rect">
              <a:avLst/>
            </a:prstGeom>
            <a:noFill/>
            <a:ln w="9525">
              <a:noFill/>
              <a:miter lim="800000"/>
              <a:headEnd/>
              <a:tailEnd/>
            </a:ln>
          </p:spPr>
          <p:txBody>
            <a:bodyPr>
              <a:spAutoFit/>
            </a:bodyPr>
            <a:lstStyle/>
            <a:p>
              <a:r>
                <a:rPr lang="fa-IR" sz="1600" b="1">
                  <a:latin typeface="Constantia" pitchFamily="18" charset="0"/>
                  <a:cs typeface="Tahoma" pitchFamily="34" charset="0"/>
                </a:rPr>
                <a:t>هنجار ها</a:t>
              </a:r>
              <a:endParaRPr lang="en-US" sz="1600" b="1">
                <a:latin typeface="Constantia" pitchFamily="18" charset="0"/>
              </a:endParaRPr>
            </a:p>
          </p:txBody>
        </p:sp>
        <p:sp>
          <p:nvSpPr>
            <p:cNvPr id="45104" name="TextBox 13"/>
            <p:cNvSpPr txBox="1">
              <a:spLocks noChangeArrowheads="1"/>
            </p:cNvSpPr>
            <p:nvPr/>
          </p:nvSpPr>
          <p:spPr bwMode="auto">
            <a:xfrm>
              <a:off x="3886195" y="5059932"/>
              <a:ext cx="1071571" cy="338555"/>
            </a:xfrm>
            <a:prstGeom prst="rect">
              <a:avLst/>
            </a:prstGeom>
            <a:noFill/>
            <a:ln w="9525">
              <a:noFill/>
              <a:miter lim="800000"/>
              <a:headEnd/>
              <a:tailEnd/>
            </a:ln>
          </p:spPr>
          <p:txBody>
            <a:bodyPr>
              <a:spAutoFit/>
            </a:bodyPr>
            <a:lstStyle/>
            <a:p>
              <a:r>
                <a:rPr lang="fa-IR" sz="1600" b="1">
                  <a:latin typeface="Constantia" pitchFamily="18" charset="0"/>
                  <a:cs typeface="Tahoma" pitchFamily="34" charset="0"/>
                </a:rPr>
                <a:t>نماد ها</a:t>
              </a:r>
              <a:endParaRPr lang="en-US" b="1">
                <a:latin typeface="Constantia" pitchFamily="18" charset="0"/>
              </a:endParaRPr>
            </a:p>
          </p:txBody>
        </p:sp>
        <p:sp>
          <p:nvSpPr>
            <p:cNvPr id="45105" name="TextBox 14"/>
            <p:cNvSpPr txBox="1">
              <a:spLocks noChangeArrowheads="1"/>
            </p:cNvSpPr>
            <p:nvPr/>
          </p:nvSpPr>
          <p:spPr bwMode="auto">
            <a:xfrm>
              <a:off x="4114797" y="5638795"/>
              <a:ext cx="1428760" cy="369332"/>
            </a:xfrm>
            <a:prstGeom prst="rect">
              <a:avLst/>
            </a:prstGeom>
            <a:noFill/>
            <a:ln w="9525">
              <a:noFill/>
              <a:miter lim="800000"/>
              <a:headEnd/>
              <a:tailEnd/>
            </a:ln>
          </p:spPr>
          <p:txBody>
            <a:bodyPr>
              <a:spAutoFit/>
            </a:bodyPr>
            <a:lstStyle/>
            <a:p>
              <a:r>
                <a:rPr lang="fa-IR" b="1">
                  <a:latin typeface="Constantia" pitchFamily="18" charset="0"/>
                  <a:cs typeface="Tahoma" pitchFamily="34" charset="0"/>
                </a:rPr>
                <a:t>زبان</a:t>
              </a:r>
              <a:endParaRPr lang="en-US" b="1">
                <a:latin typeface="Constantia" pitchFamily="18" charset="0"/>
              </a:endParaRPr>
            </a:p>
          </p:txBody>
        </p:sp>
      </p:grpSp>
      <p:grpSp>
        <p:nvGrpSpPr>
          <p:cNvPr id="3" name="Group 16"/>
          <p:cNvGrpSpPr>
            <a:grpSpLocks/>
          </p:cNvGrpSpPr>
          <p:nvPr/>
        </p:nvGrpSpPr>
        <p:grpSpPr bwMode="auto">
          <a:xfrm>
            <a:off x="6643688" y="357188"/>
            <a:ext cx="2500312" cy="2214562"/>
            <a:chOff x="1000100" y="214290"/>
            <a:chExt cx="6715172" cy="6493061"/>
          </a:xfrm>
        </p:grpSpPr>
        <p:sp>
          <p:nvSpPr>
            <p:cNvPr id="18" name="Oval 17"/>
            <p:cNvSpPr/>
            <p:nvPr/>
          </p:nvSpPr>
          <p:spPr>
            <a:xfrm>
              <a:off x="1000100" y="214290"/>
              <a:ext cx="6715172" cy="6427898"/>
            </a:xfrm>
            <a:prstGeom prst="ellipse">
              <a:avLst/>
            </a:prstGeom>
            <a:solidFill>
              <a:srgbClr val="C00000"/>
            </a:solidFill>
            <a:ln>
              <a:noFill/>
            </a:ln>
            <a:effectLst>
              <a:outerShdw blurRad="50800" dist="50800" dir="5400000" algn="ctr" rotWithShape="0">
                <a:srgbClr val="000000">
                  <a:alpha val="74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 name="Oval 18"/>
            <p:cNvSpPr/>
            <p:nvPr/>
          </p:nvSpPr>
          <p:spPr>
            <a:xfrm>
              <a:off x="1716385" y="786795"/>
              <a:ext cx="5282602" cy="5357360"/>
            </a:xfrm>
            <a:prstGeom prst="ellipse">
              <a:avLst/>
            </a:prstGeom>
            <a:solidFill>
              <a:srgbClr val="CC006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 name="Oval 19"/>
            <p:cNvSpPr/>
            <p:nvPr/>
          </p:nvSpPr>
          <p:spPr>
            <a:xfrm>
              <a:off x="2287708" y="1359303"/>
              <a:ext cx="4152748" cy="4151836"/>
            </a:xfrm>
            <a:prstGeom prst="ellipse">
              <a:avLst/>
            </a:prstGeom>
            <a:solidFill>
              <a:srgbClr val="9900C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 name="Oval 20"/>
            <p:cNvSpPr/>
            <p:nvPr/>
          </p:nvSpPr>
          <p:spPr>
            <a:xfrm>
              <a:off x="2786548" y="1857336"/>
              <a:ext cx="3214756" cy="3081296"/>
            </a:xfrm>
            <a:prstGeom prst="ellipse">
              <a:avLst/>
            </a:prstGeom>
            <a:solidFill>
              <a:srgbClr val="6600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 name="Oval 21"/>
            <p:cNvSpPr/>
            <p:nvPr/>
          </p:nvSpPr>
          <p:spPr>
            <a:xfrm>
              <a:off x="3276864" y="2429844"/>
              <a:ext cx="2153118" cy="1936282"/>
            </a:xfrm>
            <a:prstGeom prst="ellipse">
              <a:avLst/>
            </a:prstGeom>
            <a:solidFill>
              <a:srgbClr val="3333C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Oval 22"/>
            <p:cNvSpPr/>
            <p:nvPr/>
          </p:nvSpPr>
          <p:spPr>
            <a:xfrm>
              <a:off x="3716013" y="2858060"/>
              <a:ext cx="1223655" cy="1070541"/>
            </a:xfrm>
            <a:prstGeom prst="ellipse">
              <a:avLst/>
            </a:prstGeom>
            <a:solidFill>
              <a:srgbClr val="0000C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5088" name="TextBox 23"/>
            <p:cNvSpPr txBox="1">
              <a:spLocks noChangeArrowheads="1"/>
            </p:cNvSpPr>
            <p:nvPr/>
          </p:nvSpPr>
          <p:spPr bwMode="auto">
            <a:xfrm>
              <a:off x="3643306" y="6215082"/>
              <a:ext cx="1428759" cy="492269"/>
            </a:xfrm>
            <a:prstGeom prst="rect">
              <a:avLst/>
            </a:prstGeom>
            <a:noFill/>
            <a:ln w="9525">
              <a:noFill/>
              <a:miter lim="800000"/>
              <a:headEnd/>
              <a:tailEnd/>
            </a:ln>
          </p:spPr>
          <p:txBody>
            <a:bodyPr>
              <a:spAutoFit/>
            </a:bodyPr>
            <a:lstStyle/>
            <a:p>
              <a:r>
                <a:rPr lang="en-US" sz="500" b="1">
                  <a:latin typeface="Constantia" pitchFamily="18" charset="0"/>
                </a:rPr>
                <a:t>Technology</a:t>
              </a:r>
            </a:p>
          </p:txBody>
        </p:sp>
        <p:sp>
          <p:nvSpPr>
            <p:cNvPr id="45089" name="TextBox 24"/>
            <p:cNvSpPr txBox="1">
              <a:spLocks noChangeArrowheads="1"/>
            </p:cNvSpPr>
            <p:nvPr/>
          </p:nvSpPr>
          <p:spPr bwMode="auto">
            <a:xfrm>
              <a:off x="3929056" y="3214686"/>
              <a:ext cx="857257" cy="447517"/>
            </a:xfrm>
            <a:prstGeom prst="rect">
              <a:avLst/>
            </a:prstGeom>
            <a:noFill/>
            <a:ln w="9525">
              <a:noFill/>
              <a:miter lim="800000"/>
              <a:headEnd/>
              <a:tailEnd/>
            </a:ln>
          </p:spPr>
          <p:txBody>
            <a:bodyPr>
              <a:spAutoFit/>
            </a:bodyPr>
            <a:lstStyle/>
            <a:p>
              <a:r>
                <a:rPr lang="en-US" sz="400" b="1">
                  <a:solidFill>
                    <a:schemeClr val="bg1"/>
                  </a:solidFill>
                  <a:latin typeface="Constantia" pitchFamily="18" charset="0"/>
                </a:rPr>
                <a:t>Values</a:t>
              </a:r>
              <a:endParaRPr lang="en-US" sz="1200" b="1">
                <a:solidFill>
                  <a:schemeClr val="bg1"/>
                </a:solidFill>
                <a:latin typeface="Constantia" pitchFamily="18" charset="0"/>
              </a:endParaRPr>
            </a:p>
          </p:txBody>
        </p:sp>
        <p:sp>
          <p:nvSpPr>
            <p:cNvPr id="45090" name="TextBox 25"/>
            <p:cNvSpPr txBox="1">
              <a:spLocks noChangeArrowheads="1"/>
            </p:cNvSpPr>
            <p:nvPr/>
          </p:nvSpPr>
          <p:spPr bwMode="auto">
            <a:xfrm>
              <a:off x="3929056" y="3988360"/>
              <a:ext cx="928695" cy="492269"/>
            </a:xfrm>
            <a:prstGeom prst="rect">
              <a:avLst/>
            </a:prstGeom>
            <a:noFill/>
            <a:ln w="9525">
              <a:noFill/>
              <a:miter lim="800000"/>
              <a:headEnd/>
              <a:tailEnd/>
            </a:ln>
          </p:spPr>
          <p:txBody>
            <a:bodyPr>
              <a:spAutoFit/>
            </a:bodyPr>
            <a:lstStyle/>
            <a:p>
              <a:r>
                <a:rPr lang="en-US" sz="500" b="1">
                  <a:latin typeface="Constantia" pitchFamily="18" charset="0"/>
                </a:rPr>
                <a:t>Beliefs</a:t>
              </a:r>
              <a:endParaRPr lang="en-US" sz="1200" b="1">
                <a:latin typeface="Constantia" pitchFamily="18" charset="0"/>
              </a:endParaRPr>
            </a:p>
          </p:txBody>
        </p:sp>
        <p:sp>
          <p:nvSpPr>
            <p:cNvPr id="45091" name="TextBox 26"/>
            <p:cNvSpPr txBox="1">
              <a:spLocks noChangeArrowheads="1"/>
            </p:cNvSpPr>
            <p:nvPr/>
          </p:nvSpPr>
          <p:spPr bwMode="auto">
            <a:xfrm>
              <a:off x="3857621" y="4500570"/>
              <a:ext cx="1000132" cy="447517"/>
            </a:xfrm>
            <a:prstGeom prst="rect">
              <a:avLst/>
            </a:prstGeom>
            <a:noFill/>
            <a:ln w="9525">
              <a:noFill/>
              <a:miter lim="800000"/>
              <a:headEnd/>
              <a:tailEnd/>
            </a:ln>
          </p:spPr>
          <p:txBody>
            <a:bodyPr>
              <a:spAutoFit/>
            </a:bodyPr>
            <a:lstStyle/>
            <a:p>
              <a:r>
                <a:rPr lang="en-US" sz="400" b="1">
                  <a:latin typeface="Constantia" pitchFamily="18" charset="0"/>
                </a:rPr>
                <a:t>Symbols</a:t>
              </a:r>
              <a:endParaRPr lang="en-US" sz="1200" b="1">
                <a:latin typeface="Constantia" pitchFamily="18" charset="0"/>
              </a:endParaRPr>
            </a:p>
          </p:txBody>
        </p:sp>
        <p:sp>
          <p:nvSpPr>
            <p:cNvPr id="45092" name="TextBox 27"/>
            <p:cNvSpPr txBox="1">
              <a:spLocks noChangeArrowheads="1"/>
            </p:cNvSpPr>
            <p:nvPr/>
          </p:nvSpPr>
          <p:spPr bwMode="auto">
            <a:xfrm>
              <a:off x="3786181" y="5059931"/>
              <a:ext cx="1071570" cy="492269"/>
            </a:xfrm>
            <a:prstGeom prst="rect">
              <a:avLst/>
            </a:prstGeom>
            <a:noFill/>
            <a:ln w="9525">
              <a:noFill/>
              <a:miter lim="800000"/>
              <a:headEnd/>
              <a:tailEnd/>
            </a:ln>
          </p:spPr>
          <p:txBody>
            <a:bodyPr>
              <a:spAutoFit/>
            </a:bodyPr>
            <a:lstStyle/>
            <a:p>
              <a:r>
                <a:rPr lang="en-US" sz="500" b="1">
                  <a:latin typeface="Constantia" pitchFamily="18" charset="0"/>
                </a:rPr>
                <a:t>Customs</a:t>
              </a:r>
            </a:p>
          </p:txBody>
        </p:sp>
        <p:sp>
          <p:nvSpPr>
            <p:cNvPr id="45093" name="TextBox 28"/>
            <p:cNvSpPr txBox="1">
              <a:spLocks noChangeArrowheads="1"/>
            </p:cNvSpPr>
            <p:nvPr/>
          </p:nvSpPr>
          <p:spPr bwMode="auto">
            <a:xfrm>
              <a:off x="3714744" y="5631436"/>
              <a:ext cx="1428759" cy="492269"/>
            </a:xfrm>
            <a:prstGeom prst="rect">
              <a:avLst/>
            </a:prstGeom>
            <a:noFill/>
            <a:ln w="9525">
              <a:noFill/>
              <a:miter lim="800000"/>
              <a:headEnd/>
              <a:tailEnd/>
            </a:ln>
          </p:spPr>
          <p:txBody>
            <a:bodyPr>
              <a:spAutoFit/>
            </a:bodyPr>
            <a:lstStyle/>
            <a:p>
              <a:r>
                <a:rPr lang="en-US" sz="500" b="1">
                  <a:latin typeface="Constantia" pitchFamily="18" charset="0"/>
                </a:rPr>
                <a:t>Language</a:t>
              </a:r>
            </a:p>
          </p:txBody>
        </p:sp>
      </p:grpSp>
      <p:grpSp>
        <p:nvGrpSpPr>
          <p:cNvPr id="10" name="Group 29"/>
          <p:cNvGrpSpPr>
            <a:grpSpLocks/>
          </p:cNvGrpSpPr>
          <p:nvPr/>
        </p:nvGrpSpPr>
        <p:grpSpPr bwMode="auto">
          <a:xfrm>
            <a:off x="285750" y="5214938"/>
            <a:ext cx="1428750" cy="1423987"/>
            <a:chOff x="1000100" y="214290"/>
            <a:chExt cx="6715172" cy="6429396"/>
          </a:xfrm>
        </p:grpSpPr>
        <p:sp>
          <p:nvSpPr>
            <p:cNvPr id="31" name="Oval 30"/>
            <p:cNvSpPr/>
            <p:nvPr/>
          </p:nvSpPr>
          <p:spPr>
            <a:xfrm>
              <a:off x="1000100" y="214290"/>
              <a:ext cx="6715172" cy="6429396"/>
            </a:xfrm>
            <a:prstGeom prst="ellipse">
              <a:avLst/>
            </a:prstGeom>
            <a:solidFill>
              <a:srgbClr val="C00000"/>
            </a:solidFill>
            <a:ln w="6350">
              <a:solidFill>
                <a:schemeClr val="tx1"/>
              </a:solidFill>
            </a:ln>
            <a:effectLst>
              <a:outerShdw blurRad="50800" dist="50800" dir="5400000" algn="ctr" rotWithShape="0">
                <a:srgbClr val="000000">
                  <a:alpha val="74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2" name="Oval 31"/>
            <p:cNvSpPr/>
            <p:nvPr/>
          </p:nvSpPr>
          <p:spPr>
            <a:xfrm>
              <a:off x="1716385" y="787703"/>
              <a:ext cx="5282602" cy="5354246"/>
            </a:xfrm>
            <a:prstGeom prst="ellipse">
              <a:avLst/>
            </a:prstGeom>
            <a:solidFill>
              <a:srgbClr val="CC006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3" name="Oval 32"/>
            <p:cNvSpPr/>
            <p:nvPr/>
          </p:nvSpPr>
          <p:spPr>
            <a:xfrm>
              <a:off x="2283444" y="1353947"/>
              <a:ext cx="4155948" cy="4157247"/>
            </a:xfrm>
            <a:prstGeom prst="ellipse">
              <a:avLst/>
            </a:prstGeom>
            <a:solidFill>
              <a:srgbClr val="9900C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4" name="Oval 33"/>
            <p:cNvSpPr/>
            <p:nvPr/>
          </p:nvSpPr>
          <p:spPr>
            <a:xfrm>
              <a:off x="2783354" y="1855684"/>
              <a:ext cx="3215819" cy="3082097"/>
            </a:xfrm>
            <a:prstGeom prst="ellipse">
              <a:avLst/>
            </a:prstGeom>
            <a:solidFill>
              <a:srgbClr val="6600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5" name="Oval 34"/>
            <p:cNvSpPr/>
            <p:nvPr/>
          </p:nvSpPr>
          <p:spPr>
            <a:xfrm>
              <a:off x="3275800" y="2429097"/>
              <a:ext cx="2156314" cy="1935270"/>
            </a:xfrm>
            <a:prstGeom prst="ellipse">
              <a:avLst/>
            </a:prstGeom>
            <a:solidFill>
              <a:srgbClr val="3333C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6" name="Oval 35"/>
            <p:cNvSpPr/>
            <p:nvPr/>
          </p:nvSpPr>
          <p:spPr>
            <a:xfrm>
              <a:off x="3716014" y="2859157"/>
              <a:ext cx="1223654" cy="1067985"/>
            </a:xfrm>
            <a:prstGeom prst="ellipse">
              <a:avLst/>
            </a:prstGeom>
            <a:solidFill>
              <a:srgbClr val="0000C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11" name="Group 42"/>
          <p:cNvGrpSpPr>
            <a:grpSpLocks/>
          </p:cNvGrpSpPr>
          <p:nvPr/>
        </p:nvGrpSpPr>
        <p:grpSpPr bwMode="auto">
          <a:xfrm>
            <a:off x="5786438" y="3786188"/>
            <a:ext cx="3357562" cy="3071812"/>
            <a:chOff x="1000100" y="214290"/>
            <a:chExt cx="6715172" cy="6429396"/>
          </a:xfrm>
        </p:grpSpPr>
        <p:sp>
          <p:nvSpPr>
            <p:cNvPr id="44" name="Oval 43"/>
            <p:cNvSpPr/>
            <p:nvPr/>
          </p:nvSpPr>
          <p:spPr>
            <a:xfrm>
              <a:off x="1000100" y="214290"/>
              <a:ext cx="6715172" cy="6429396"/>
            </a:xfrm>
            <a:prstGeom prst="ellipse">
              <a:avLst/>
            </a:prstGeom>
            <a:solidFill>
              <a:srgbClr val="C00000"/>
            </a:solidFill>
            <a:ln w="6350">
              <a:solidFill>
                <a:schemeClr val="tx1"/>
              </a:solidFill>
            </a:ln>
            <a:effectLst>
              <a:outerShdw blurRad="50800" dist="50800" dir="5400000" algn="ctr" rotWithShape="0">
                <a:srgbClr val="000000">
                  <a:alpha val="74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5" name="Oval 44"/>
            <p:cNvSpPr/>
            <p:nvPr/>
          </p:nvSpPr>
          <p:spPr>
            <a:xfrm>
              <a:off x="1714479" y="785792"/>
              <a:ext cx="5286414" cy="5359491"/>
            </a:xfrm>
            <a:prstGeom prst="ellipse">
              <a:avLst/>
            </a:prstGeom>
            <a:solidFill>
              <a:srgbClr val="CC006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6" name="Oval 45"/>
            <p:cNvSpPr/>
            <p:nvPr/>
          </p:nvSpPr>
          <p:spPr>
            <a:xfrm>
              <a:off x="2285983" y="1357294"/>
              <a:ext cx="4152930" cy="4153357"/>
            </a:xfrm>
            <a:prstGeom prst="ellipse">
              <a:avLst/>
            </a:prstGeom>
            <a:solidFill>
              <a:srgbClr val="9900C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7" name="Oval 46"/>
            <p:cNvSpPr/>
            <p:nvPr/>
          </p:nvSpPr>
          <p:spPr>
            <a:xfrm>
              <a:off x="2787637" y="1859018"/>
              <a:ext cx="3213123" cy="3080131"/>
            </a:xfrm>
            <a:prstGeom prst="ellipse">
              <a:avLst/>
            </a:prstGeom>
            <a:solidFill>
              <a:srgbClr val="6600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8" name="Oval 47"/>
            <p:cNvSpPr/>
            <p:nvPr/>
          </p:nvSpPr>
          <p:spPr>
            <a:xfrm>
              <a:off x="3276590" y="2430520"/>
              <a:ext cx="2152665" cy="1937127"/>
            </a:xfrm>
            <a:prstGeom prst="ellipse">
              <a:avLst/>
            </a:prstGeom>
            <a:solidFill>
              <a:srgbClr val="3333C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9" name="Oval 48"/>
            <p:cNvSpPr/>
            <p:nvPr/>
          </p:nvSpPr>
          <p:spPr>
            <a:xfrm>
              <a:off x="3714743" y="2859148"/>
              <a:ext cx="1222385" cy="1069905"/>
            </a:xfrm>
            <a:prstGeom prst="ellipse">
              <a:avLst/>
            </a:prstGeom>
            <a:solidFill>
              <a:srgbClr val="0000C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grpSp>
        <p:nvGrpSpPr>
          <p:cNvPr id="12" name="Group 49"/>
          <p:cNvGrpSpPr>
            <a:grpSpLocks/>
          </p:cNvGrpSpPr>
          <p:nvPr/>
        </p:nvGrpSpPr>
        <p:grpSpPr bwMode="auto">
          <a:xfrm>
            <a:off x="1428750" y="1285875"/>
            <a:ext cx="857250" cy="857250"/>
            <a:chOff x="1000100" y="214290"/>
            <a:chExt cx="6715172" cy="6429396"/>
          </a:xfrm>
        </p:grpSpPr>
        <p:sp>
          <p:nvSpPr>
            <p:cNvPr id="51" name="Oval 50"/>
            <p:cNvSpPr/>
            <p:nvPr/>
          </p:nvSpPr>
          <p:spPr>
            <a:xfrm>
              <a:off x="1000100" y="214290"/>
              <a:ext cx="6715172" cy="6429396"/>
            </a:xfrm>
            <a:prstGeom prst="ellipse">
              <a:avLst/>
            </a:prstGeom>
            <a:solidFill>
              <a:srgbClr val="C00000"/>
            </a:solidFill>
            <a:ln w="6350">
              <a:solidFill>
                <a:schemeClr val="tx1"/>
              </a:solidFill>
            </a:ln>
            <a:effectLst>
              <a:outerShdw blurRad="50800" dist="50800" dir="5400000" algn="ctr" rotWithShape="0">
                <a:srgbClr val="000000">
                  <a:alpha val="74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2" name="Oval 51"/>
            <p:cNvSpPr/>
            <p:nvPr/>
          </p:nvSpPr>
          <p:spPr>
            <a:xfrm>
              <a:off x="1708928" y="785792"/>
              <a:ext cx="5297525" cy="5357830"/>
            </a:xfrm>
            <a:prstGeom prst="ellipse">
              <a:avLst/>
            </a:prstGeom>
            <a:solidFill>
              <a:srgbClr val="CC006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3" name="Oval 52"/>
            <p:cNvSpPr/>
            <p:nvPr/>
          </p:nvSpPr>
          <p:spPr>
            <a:xfrm>
              <a:off x="2280961" y="1357294"/>
              <a:ext cx="4153458" cy="4155299"/>
            </a:xfrm>
            <a:prstGeom prst="ellipse">
              <a:avLst/>
            </a:prstGeom>
            <a:solidFill>
              <a:srgbClr val="9900C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4" name="Oval 53"/>
            <p:cNvSpPr/>
            <p:nvPr/>
          </p:nvSpPr>
          <p:spPr>
            <a:xfrm>
              <a:off x="2790813" y="1857358"/>
              <a:ext cx="3208360" cy="3083733"/>
            </a:xfrm>
            <a:prstGeom prst="ellipse">
              <a:avLst/>
            </a:prstGeom>
            <a:solidFill>
              <a:srgbClr val="6600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5" name="Oval 54"/>
            <p:cNvSpPr/>
            <p:nvPr/>
          </p:nvSpPr>
          <p:spPr>
            <a:xfrm>
              <a:off x="3275801" y="2428860"/>
              <a:ext cx="2151338" cy="1940729"/>
            </a:xfrm>
            <a:prstGeom prst="ellipse">
              <a:avLst/>
            </a:prstGeom>
            <a:solidFill>
              <a:srgbClr val="3333C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6" name="Oval 55"/>
            <p:cNvSpPr/>
            <p:nvPr/>
          </p:nvSpPr>
          <p:spPr>
            <a:xfrm>
              <a:off x="3711040" y="2857486"/>
              <a:ext cx="1231119" cy="1071566"/>
            </a:xfrm>
            <a:prstGeom prst="ellipse">
              <a:avLst/>
            </a:prstGeom>
            <a:solidFill>
              <a:srgbClr val="0000C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2000"/>
                                        <p:tgtEl>
                                          <p:spTgt spid="11"/>
                                        </p:tgtEl>
                                      </p:cBhvr>
                                    </p:animEffect>
                                  </p:childTnLst>
                                </p:cTn>
                              </p:par>
                            </p:childTnLst>
                          </p:cTn>
                        </p:par>
                        <p:par>
                          <p:cTn id="8" fill="hold">
                            <p:stCondLst>
                              <p:cond delay="2000"/>
                            </p:stCondLst>
                            <p:childTnLst>
                              <p:par>
                                <p:cTn id="9" presetID="6" presetClass="emph" presetSubtype="0" fill="hold" nodeType="afterEffect">
                                  <p:stCondLst>
                                    <p:cond delay="0"/>
                                  </p:stCondLst>
                                  <p:childTnLst>
                                    <p:animScale>
                                      <p:cBhvr>
                                        <p:cTn id="10" dur="2000" fill="hold"/>
                                        <p:tgtEl>
                                          <p:spTgt spid="2"/>
                                        </p:tgtEl>
                                      </p:cBhvr>
                                      <p:by x="50000" y="50000"/>
                                    </p:animScale>
                                  </p:childTnLst>
                                </p:cTn>
                              </p:par>
                            </p:childTnLst>
                          </p:cTn>
                        </p:par>
                        <p:par>
                          <p:cTn id="11" fill="hold">
                            <p:stCondLst>
                              <p:cond delay="4000"/>
                            </p:stCondLst>
                            <p:childTnLst>
                              <p:par>
                                <p:cTn id="12" presetID="10" presetClass="entr" presetSubtype="0" fill="hold" nodeType="after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2000"/>
                                        <p:tgtEl>
                                          <p:spTgt spid="3"/>
                                        </p:tgtEl>
                                      </p:cBhvr>
                                    </p:animEffect>
                                  </p:childTnLst>
                                </p:cTn>
                              </p:par>
                            </p:childTnLst>
                          </p:cTn>
                        </p:par>
                        <p:par>
                          <p:cTn id="15" fill="hold">
                            <p:stCondLst>
                              <p:cond delay="6000"/>
                            </p:stCondLst>
                            <p:childTnLst>
                              <p:par>
                                <p:cTn id="16" presetID="10" presetClass="entr" presetSubtype="0" fill="hold" nodeType="after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fade">
                                      <p:cBhvr>
                                        <p:cTn id="18" dur="2000"/>
                                        <p:tgtEl>
                                          <p:spTgt spid="10"/>
                                        </p:tgtEl>
                                      </p:cBhvr>
                                    </p:animEffect>
                                  </p:childTnLst>
                                </p:cTn>
                              </p:par>
                            </p:childTnLst>
                          </p:cTn>
                        </p:par>
                        <p:par>
                          <p:cTn id="19" fill="hold">
                            <p:stCondLst>
                              <p:cond delay="8000"/>
                            </p:stCondLst>
                            <p:childTnLst>
                              <p:par>
                                <p:cTn id="20" presetID="10" presetClass="entr" presetSubtype="0" fill="hold" nodeType="after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pPr algn="r" eaLnBrk="1" fontAlgn="auto" hangingPunct="1">
              <a:spcAft>
                <a:spcPts val="0"/>
              </a:spcAft>
              <a:defRPr/>
            </a:pPr>
            <a:r>
              <a:rPr lang="fa-IR" b="1" dirty="0" smtClean="0">
                <a:solidFill>
                  <a:srgbClr val="0070C0"/>
                </a:solidFill>
              </a:rPr>
              <a:t>قفل رمزدار ناگشوده تعادل </a:t>
            </a:r>
            <a:endParaRPr lang="en-US" b="1" dirty="0" smtClean="0">
              <a:solidFill>
                <a:srgbClr val="0070C0"/>
              </a:solidFill>
            </a:endParaRPr>
          </a:p>
        </p:txBody>
      </p:sp>
      <p:sp>
        <p:nvSpPr>
          <p:cNvPr id="46083" name="Content Placeholder 2"/>
          <p:cNvSpPr>
            <a:spLocks noGrp="1"/>
          </p:cNvSpPr>
          <p:nvPr>
            <p:ph idx="1"/>
          </p:nvPr>
        </p:nvSpPr>
        <p:spPr>
          <a:xfrm>
            <a:off x="428625" y="2071688"/>
            <a:ext cx="8258175" cy="4054475"/>
          </a:xfrm>
        </p:spPr>
        <p:txBody>
          <a:bodyPr/>
          <a:lstStyle/>
          <a:p>
            <a:pPr marL="0" indent="0" algn="justLow" rtl="1" eaLnBrk="1" hangingPunct="1">
              <a:buFont typeface="Arial" pitchFamily="34" charset="0"/>
              <a:buNone/>
            </a:pPr>
            <a:r>
              <a:rPr lang="fa-IR" smtClean="0"/>
              <a:t>در این مدل ، تاخر فرهنگی یعنی عدم تعادل و ناسازگاری عناصر،زمانی است که بر اثر تغییرات محیطی یا نفوذ فرهنگ های مجاور ، عناصر مادّی فرهنگی با شدت و میزان بیشتری تغییر پیدا کنند ، در حالی که عناصر غیر مادّی از آنها عقب تر هستند .هر اندازه عنصر غیر مادّی تر می شود ، </a:t>
            </a:r>
            <a:r>
              <a:rPr lang="fa-IR" smtClean="0">
                <a:solidFill>
                  <a:srgbClr val="FF0000"/>
                </a:solidFill>
              </a:rPr>
              <a:t>شدت</a:t>
            </a:r>
            <a:r>
              <a:rPr lang="fa-IR" smtClean="0"/>
              <a:t> و </a:t>
            </a:r>
            <a:r>
              <a:rPr lang="fa-IR" smtClean="0">
                <a:solidFill>
                  <a:srgbClr val="FF0000"/>
                </a:solidFill>
              </a:rPr>
              <a:t>میزان</a:t>
            </a:r>
            <a:r>
              <a:rPr lang="fa-IR" smtClean="0"/>
              <a:t> تحوّل در آن کمتر است .</a:t>
            </a:r>
            <a:endParaRPr lang="en-US" smtClean="0">
              <a:cs typeface="Times New Roman" pitchFamily="18"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357188" y="714375"/>
            <a:ext cx="8329612" cy="1143000"/>
          </a:xfrm>
        </p:spPr>
        <p:txBody>
          <a:bodyPr/>
          <a:lstStyle/>
          <a:p>
            <a:pPr algn="r" eaLnBrk="1" fontAlgn="auto" hangingPunct="1">
              <a:spcAft>
                <a:spcPts val="0"/>
              </a:spcAft>
              <a:defRPr/>
            </a:pPr>
            <a:r>
              <a:rPr lang="fa-IR" b="1" dirty="0" smtClean="0">
                <a:solidFill>
                  <a:srgbClr val="0070C0"/>
                </a:solidFill>
              </a:rPr>
              <a:t>قفل رمز دار ناگشوده تعادل(ادامه) </a:t>
            </a:r>
            <a:r>
              <a:rPr lang="en-US" dirty="0" smtClean="0">
                <a:solidFill>
                  <a:schemeClr val="tx2">
                    <a:satMod val="200000"/>
                  </a:schemeClr>
                </a:solidFill>
              </a:rPr>
              <a:t/>
            </a:r>
            <a:br>
              <a:rPr lang="en-US" dirty="0" smtClean="0">
                <a:solidFill>
                  <a:schemeClr val="tx2">
                    <a:satMod val="200000"/>
                  </a:schemeClr>
                </a:solidFill>
              </a:rPr>
            </a:br>
            <a:endParaRPr lang="en-US" dirty="0" smtClean="0">
              <a:solidFill>
                <a:schemeClr val="tx2">
                  <a:satMod val="200000"/>
                </a:schemeClr>
              </a:solidFill>
            </a:endParaRPr>
          </a:p>
        </p:txBody>
      </p:sp>
      <p:sp>
        <p:nvSpPr>
          <p:cNvPr id="3" name="Content Placeholder 2"/>
          <p:cNvSpPr>
            <a:spLocks noGrp="1"/>
          </p:cNvSpPr>
          <p:nvPr>
            <p:ph idx="1"/>
          </p:nvPr>
        </p:nvSpPr>
        <p:spPr>
          <a:xfrm>
            <a:off x="457200" y="2000250"/>
            <a:ext cx="8258175" cy="4125913"/>
          </a:xfrm>
        </p:spPr>
        <p:txBody>
          <a:bodyPr>
            <a:normAutofit/>
          </a:bodyPr>
          <a:lstStyle/>
          <a:p>
            <a:pPr marL="411480" algn="r" eaLnBrk="1" fontAlgn="auto" hangingPunct="1">
              <a:spcAft>
                <a:spcPts val="0"/>
              </a:spcAft>
              <a:buFont typeface="Arial" pitchFamily="34" charset="0"/>
              <a:buNone/>
              <a:defRPr/>
            </a:pPr>
            <a:r>
              <a:rPr lang="fa-IR" dirty="0" smtClean="0"/>
              <a:t>برخی شرایط موجب می شود که قفل رمز دار تعادل گشوده نشود و آن عبارت است از :</a:t>
            </a:r>
            <a:endParaRPr lang="en-US" dirty="0" smtClean="0"/>
          </a:p>
          <a:p>
            <a:pPr marL="0" indent="0" algn="justLow" rtl="1" eaLnBrk="1" fontAlgn="auto" hangingPunct="1">
              <a:spcAft>
                <a:spcPts val="0"/>
              </a:spcAft>
              <a:buFont typeface="Arial" pitchFamily="34" charset="0"/>
              <a:buNone/>
              <a:defRPr/>
            </a:pPr>
            <a:r>
              <a:rPr lang="fa-IR" sz="2000" b="1" dirty="0" smtClean="0">
                <a:solidFill>
                  <a:schemeClr val="accent2">
                    <a:lumMod val="75000"/>
                  </a:schemeClr>
                </a:solidFill>
              </a:rPr>
              <a:t>حالت اول </a:t>
            </a:r>
            <a:r>
              <a:rPr lang="fa-IR" sz="2000" dirty="0" smtClean="0"/>
              <a:t>زمانی رخ می دهد که نیروهای محیط یا فرهنگ مجاور نفوذ خود را در یک جهت بر عناصر و لایه های فرهنگی به جا گذاشته اند ، ولی به دلیل تفاوت میزان این نفوذ و تغییر لایه ها ، قفل رمزدار تعادل عمل نکرده است . به عبارت دیگر عدم تعادل و تاخر فرهنگی روی داده است .  تصویر نمادینی که درپی می آید ، می تواند گویای حالت فوق باشد.</a:t>
            </a:r>
          </a:p>
          <a:p>
            <a:pPr marL="0" indent="0" algn="justLow" rtl="1" eaLnBrk="1" fontAlgn="auto" hangingPunct="1">
              <a:spcAft>
                <a:spcPts val="0"/>
              </a:spcAft>
              <a:buFont typeface="Arial" pitchFamily="34" charset="0"/>
              <a:buNone/>
              <a:defRPr/>
            </a:pPr>
            <a:r>
              <a:rPr lang="fa-IR" sz="2000" b="1" dirty="0" smtClean="0">
                <a:solidFill>
                  <a:schemeClr val="accent2">
                    <a:lumMod val="75000"/>
                  </a:schemeClr>
                </a:solidFill>
              </a:rPr>
              <a:t>حالت دیگر</a:t>
            </a:r>
            <a:r>
              <a:rPr lang="fa-IR" sz="2000" dirty="0" smtClean="0"/>
              <a:t>زمانی  است که نفوذ فرهنگ مجاور بر لایه های فرهنگی در یک راستا نفوذ نکرده و شاید در جهت عکس همدیگر عمل کنند به نحویکه به عنوان مثال  ، علیرغم ایجاد تحول در تکنولوژی ، ارزش ها نه تنها در جهت تکنولوژی متحول نشوند بلکه بر خلاف جریان تحولات تکنولوژی وارد عمل شوند.در این صورت تصویر قفل رمزدار ناگشوده بصورتی که در تصویر بعد نمایش داده می شود ، خواهد بود.</a:t>
            </a:r>
            <a:endParaRPr lang="en-US" sz="2000" dirty="0" smtClean="0"/>
          </a:p>
          <a:p>
            <a:pPr marL="0" indent="0" algn="justLow" rtl="1" eaLnBrk="1" fontAlgn="auto" hangingPunct="1">
              <a:spcAft>
                <a:spcPts val="0"/>
              </a:spcAft>
              <a:buFont typeface="Arial" pitchFamily="34" charset="0"/>
              <a:buNone/>
              <a:defRPr/>
            </a:pPr>
            <a:endParaRPr lang="en-US"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algn="r" eaLnBrk="1" fontAlgn="auto" hangingPunct="1">
              <a:spcAft>
                <a:spcPts val="0"/>
              </a:spcAft>
              <a:defRPr/>
            </a:pPr>
            <a:r>
              <a:rPr lang="fa-IR" b="1" dirty="0" smtClean="0">
                <a:solidFill>
                  <a:schemeClr val="tx2">
                    <a:satMod val="200000"/>
                  </a:schemeClr>
                </a:solidFill>
              </a:rPr>
              <a:t>پايه هاي تئوريك مدل </a:t>
            </a:r>
            <a:endParaRPr lang="fa-IR" dirty="0" smtClean="0">
              <a:solidFill>
                <a:schemeClr val="tx2">
                  <a:satMod val="200000"/>
                </a:schemeClr>
              </a:solidFill>
            </a:endParaRPr>
          </a:p>
        </p:txBody>
      </p:sp>
      <p:sp>
        <p:nvSpPr>
          <p:cNvPr id="3" name="Content Placeholder 2"/>
          <p:cNvSpPr>
            <a:spLocks noGrp="1"/>
          </p:cNvSpPr>
          <p:nvPr>
            <p:ph idx="1"/>
          </p:nvPr>
        </p:nvSpPr>
        <p:spPr>
          <a:xfrm>
            <a:off x="457200" y="1600200"/>
            <a:ext cx="7467600" cy="4873625"/>
          </a:xfrm>
        </p:spPr>
        <p:txBody>
          <a:bodyPr rtlCol="0">
            <a:normAutofit fontScale="92500" lnSpcReduction="10000"/>
          </a:bodyPr>
          <a:lstStyle/>
          <a:p>
            <a:pPr marL="411480" eaLnBrk="1" fontAlgn="auto" hangingPunct="1">
              <a:spcAft>
                <a:spcPts val="0"/>
              </a:spcAft>
              <a:buFont typeface="Arial" pitchFamily="34" charset="0"/>
              <a:buNone/>
              <a:defRPr/>
            </a:pPr>
            <a:endParaRPr lang="fa-IR" dirty="0" smtClean="0"/>
          </a:p>
          <a:p>
            <a:pPr marL="411480" algn="r" eaLnBrk="1" fontAlgn="auto" hangingPunct="1">
              <a:spcAft>
                <a:spcPts val="0"/>
              </a:spcAft>
              <a:buFont typeface="Arial" pitchFamily="34" charset="0"/>
              <a:buBlip>
                <a:blip r:embed="rId3"/>
              </a:buBlip>
              <a:defRPr/>
            </a:pPr>
            <a:endParaRPr lang="fa-IR" dirty="0" smtClean="0"/>
          </a:p>
          <a:p>
            <a:pPr marL="411480" algn="just" rtl="1" eaLnBrk="1" fontAlgn="auto" hangingPunct="1">
              <a:spcAft>
                <a:spcPts val="0"/>
              </a:spcAft>
              <a:buFont typeface="Arial" pitchFamily="34" charset="0"/>
              <a:buBlip>
                <a:blip r:embed="rId3"/>
              </a:buBlip>
              <a:defRPr/>
            </a:pPr>
            <a:r>
              <a:rPr lang="fa-IR" sz="3900" dirty="0" smtClean="0"/>
              <a:t>مدل پيشنهادی حاضر با استفاده از بررسی و تحليل مبانی تئوريك و فروض استخراج شده از آنها ، پايه گذاری شده است.اين فروض كه عمدتا از تئوری هاي واقع گرايانه ، سيستمی / ساختی كاركردی ، استخراج شده اند، از طريق تئوری تأخر فرهنگی آگبرن و تحليل عناصر فرهنگی باسيس شكل گرفته و پايه های مدل پيشنهادی رابنا نهاده اند.</a:t>
            </a:r>
            <a:endParaRPr lang="fa-IR" dirty="0" smtClean="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p:cNvSpPr/>
          <p:nvPr/>
        </p:nvSpPr>
        <p:spPr>
          <a:xfrm>
            <a:off x="1066800" y="1357313"/>
            <a:ext cx="5500688" cy="5429250"/>
          </a:xfrm>
          <a:prstGeom prst="ellipse">
            <a:avLst/>
          </a:prstGeom>
          <a:solidFill>
            <a:srgbClr val="C00000"/>
          </a:solidFill>
          <a:ln>
            <a:noFill/>
          </a:ln>
          <a:effectLst>
            <a:outerShdw blurRad="50800" dist="50800" dir="5400000" algn="ctr" rotWithShape="0">
              <a:srgbClr val="000000">
                <a:alpha val="74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200"/>
          </a:p>
        </p:txBody>
      </p:sp>
      <p:sp>
        <p:nvSpPr>
          <p:cNvPr id="2" name="Title 1"/>
          <p:cNvSpPr>
            <a:spLocks noGrp="1"/>
          </p:cNvSpPr>
          <p:nvPr>
            <p:ph type="title"/>
          </p:nvPr>
        </p:nvSpPr>
        <p:spPr>
          <a:xfrm>
            <a:off x="838200" y="533400"/>
            <a:ext cx="7772400" cy="914400"/>
          </a:xfrm>
        </p:spPr>
        <p:txBody>
          <a:bodyPr/>
          <a:lstStyle/>
          <a:p>
            <a:pPr algn="r" eaLnBrk="1" fontAlgn="auto" hangingPunct="1">
              <a:spcAft>
                <a:spcPts val="0"/>
              </a:spcAft>
              <a:defRPr/>
            </a:pPr>
            <a:r>
              <a:rPr lang="fa-IR" dirty="0" smtClean="0">
                <a:solidFill>
                  <a:schemeClr val="tx2">
                    <a:satMod val="200000"/>
                  </a:schemeClr>
                </a:solidFill>
              </a:rPr>
              <a:t>قفل رمزدار ناگشوده تعادل </a:t>
            </a:r>
            <a:endParaRPr lang="en-US" dirty="0">
              <a:solidFill>
                <a:schemeClr val="tx2">
                  <a:satMod val="200000"/>
                </a:schemeClr>
              </a:solidFill>
            </a:endParaRPr>
          </a:p>
        </p:txBody>
      </p:sp>
      <p:sp>
        <p:nvSpPr>
          <p:cNvPr id="48132" name="Slide Number Placeholder 20"/>
          <p:cNvSpPr>
            <a:spLocks noGrp="1"/>
          </p:cNvSpPr>
          <p:nvPr>
            <p:ph type="sldNum" sz="quarter" idx="11"/>
          </p:nvPr>
        </p:nvSpPr>
        <p:spPr bwMode="auto">
          <a:xfrm rot="5400000">
            <a:off x="6989763" y="3736975"/>
            <a:ext cx="3200400" cy="365125"/>
          </a:xfrm>
          <a:noFill/>
          <a:ln>
            <a:miter lim="800000"/>
            <a:headEnd/>
            <a:tailEnd/>
          </a:ln>
        </p:spPr>
        <p:txBody>
          <a:bodyPr wrap="square" lIns="91440" tIns="45720" rIns="91440" bIns="45720" numCol="1" anchorCtr="0" compatLnSpc="1">
            <a:prstTxWarp prst="textNoShape">
              <a:avLst/>
            </a:prstTxWarp>
          </a:bodyPr>
          <a:lstStyle/>
          <a:p>
            <a:pPr algn="l" fontAlgn="base">
              <a:spcBef>
                <a:spcPct val="0"/>
              </a:spcBef>
              <a:spcAft>
                <a:spcPct val="0"/>
              </a:spcAft>
            </a:pPr>
            <a:fld id="{B4575F27-4903-4AB8-8704-AB5336E6E557}" type="slidenum">
              <a:rPr lang="en-US" sz="1200" b="0" smtClean="0">
                <a:solidFill>
                  <a:schemeClr val="tx2"/>
                </a:solidFill>
                <a:latin typeface="Arial" pitchFamily="34" charset="0"/>
                <a:cs typeface="Arial" pitchFamily="34" charset="0"/>
              </a:rPr>
              <a:pPr algn="l" fontAlgn="base">
                <a:spcBef>
                  <a:spcPct val="0"/>
                </a:spcBef>
                <a:spcAft>
                  <a:spcPct val="0"/>
                </a:spcAft>
              </a:pPr>
              <a:t>40</a:t>
            </a:fld>
            <a:endParaRPr lang="en-US" sz="1200" b="0" smtClean="0">
              <a:solidFill>
                <a:schemeClr val="tx2"/>
              </a:solidFill>
              <a:latin typeface="Arial" pitchFamily="34" charset="0"/>
              <a:cs typeface="Arial" pitchFamily="34" charset="0"/>
            </a:endParaRPr>
          </a:p>
        </p:txBody>
      </p:sp>
      <p:sp>
        <p:nvSpPr>
          <p:cNvPr id="24" name="Pie 23"/>
          <p:cNvSpPr/>
          <p:nvPr/>
        </p:nvSpPr>
        <p:spPr>
          <a:xfrm rot="19441657">
            <a:off x="1062038" y="1327150"/>
            <a:ext cx="5588000" cy="5688013"/>
          </a:xfrm>
          <a:prstGeom prst="pie">
            <a:avLst>
              <a:gd name="adj1" fmla="val 12264148"/>
              <a:gd name="adj2" fmla="val 19050305"/>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fa-IR">
              <a:solidFill>
                <a:schemeClr val="tx1"/>
              </a:solidFill>
            </a:endParaRPr>
          </a:p>
        </p:txBody>
      </p:sp>
      <p:sp>
        <p:nvSpPr>
          <p:cNvPr id="7" name="Oval 6"/>
          <p:cNvSpPr/>
          <p:nvPr/>
        </p:nvSpPr>
        <p:spPr>
          <a:xfrm>
            <a:off x="1524000" y="1839913"/>
            <a:ext cx="4443413" cy="4524375"/>
          </a:xfrm>
          <a:prstGeom prst="ellipse">
            <a:avLst/>
          </a:prstGeom>
          <a:solidFill>
            <a:srgbClr val="CC006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5" name="Pie 24"/>
          <p:cNvSpPr/>
          <p:nvPr/>
        </p:nvSpPr>
        <p:spPr>
          <a:xfrm rot="17622397">
            <a:off x="1810544" y="1478757"/>
            <a:ext cx="4946650" cy="5688012"/>
          </a:xfrm>
          <a:prstGeom prst="pie">
            <a:avLst>
              <a:gd name="adj1" fmla="val 14330165"/>
              <a:gd name="adj2" fmla="val 19050305"/>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fa-IR">
              <a:solidFill>
                <a:schemeClr val="tx1"/>
              </a:solidFill>
            </a:endParaRPr>
          </a:p>
        </p:txBody>
      </p:sp>
      <p:sp>
        <p:nvSpPr>
          <p:cNvPr id="8" name="Oval 7"/>
          <p:cNvSpPr/>
          <p:nvPr/>
        </p:nvSpPr>
        <p:spPr>
          <a:xfrm>
            <a:off x="2005013" y="2322513"/>
            <a:ext cx="3489325" cy="3506787"/>
          </a:xfrm>
          <a:prstGeom prst="ellipse">
            <a:avLst/>
          </a:prstGeom>
          <a:solidFill>
            <a:srgbClr val="9900C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6" name="Pie 25"/>
          <p:cNvSpPr/>
          <p:nvPr/>
        </p:nvSpPr>
        <p:spPr>
          <a:xfrm rot="14206564">
            <a:off x="2029618" y="2240757"/>
            <a:ext cx="3490913" cy="3625850"/>
          </a:xfrm>
          <a:prstGeom prst="pie">
            <a:avLst>
              <a:gd name="adj1" fmla="val 17189727"/>
              <a:gd name="adj2" fmla="val 533475"/>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fa-IR">
              <a:solidFill>
                <a:schemeClr val="tx1"/>
              </a:solidFill>
            </a:endParaRPr>
          </a:p>
        </p:txBody>
      </p:sp>
      <p:sp>
        <p:nvSpPr>
          <p:cNvPr id="9" name="Oval 8"/>
          <p:cNvSpPr/>
          <p:nvPr/>
        </p:nvSpPr>
        <p:spPr>
          <a:xfrm>
            <a:off x="2424113" y="2744788"/>
            <a:ext cx="2701925" cy="2601912"/>
          </a:xfrm>
          <a:prstGeom prst="ellipse">
            <a:avLst/>
          </a:prstGeom>
          <a:solidFill>
            <a:srgbClr val="6600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7" name="Pie 26"/>
          <p:cNvSpPr/>
          <p:nvPr/>
        </p:nvSpPr>
        <p:spPr>
          <a:xfrm rot="11684948">
            <a:off x="2401888" y="2776538"/>
            <a:ext cx="2735262" cy="2587625"/>
          </a:xfrm>
          <a:prstGeom prst="pie">
            <a:avLst>
              <a:gd name="adj1" fmla="val 19868487"/>
              <a:gd name="adj2" fmla="val 780633"/>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fa-IR">
              <a:solidFill>
                <a:schemeClr val="tx1"/>
              </a:solidFill>
            </a:endParaRPr>
          </a:p>
        </p:txBody>
      </p:sp>
      <p:sp>
        <p:nvSpPr>
          <p:cNvPr id="10" name="Oval 9"/>
          <p:cNvSpPr/>
          <p:nvPr/>
        </p:nvSpPr>
        <p:spPr>
          <a:xfrm>
            <a:off x="2836863" y="3227388"/>
            <a:ext cx="1809750" cy="1636712"/>
          </a:xfrm>
          <a:prstGeom prst="ellipse">
            <a:avLst/>
          </a:prstGeom>
          <a:solidFill>
            <a:srgbClr val="3333C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8" name="Pie 27"/>
          <p:cNvSpPr/>
          <p:nvPr/>
        </p:nvSpPr>
        <p:spPr>
          <a:xfrm rot="15868925">
            <a:off x="2914651" y="3240087"/>
            <a:ext cx="1325562" cy="1541463"/>
          </a:xfrm>
          <a:prstGeom prst="pie">
            <a:avLst>
              <a:gd name="adj1" fmla="val 15085071"/>
              <a:gd name="adj2" fmla="val 17249772"/>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fa-IR">
              <a:solidFill>
                <a:schemeClr val="tx1"/>
              </a:solidFill>
            </a:endParaRPr>
          </a:p>
        </p:txBody>
      </p:sp>
      <p:sp>
        <p:nvSpPr>
          <p:cNvPr id="11" name="Oval 10"/>
          <p:cNvSpPr/>
          <p:nvPr/>
        </p:nvSpPr>
        <p:spPr>
          <a:xfrm>
            <a:off x="3205163" y="3589338"/>
            <a:ext cx="1028700" cy="904875"/>
          </a:xfrm>
          <a:prstGeom prst="ellipse">
            <a:avLst/>
          </a:prstGeom>
          <a:solidFill>
            <a:srgbClr val="0000C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48143" name="TextBox 25"/>
          <p:cNvSpPr txBox="1">
            <a:spLocks noChangeArrowheads="1"/>
          </p:cNvSpPr>
          <p:nvPr/>
        </p:nvSpPr>
        <p:spPr bwMode="auto">
          <a:xfrm>
            <a:off x="3279775" y="6424613"/>
            <a:ext cx="1201738" cy="307975"/>
          </a:xfrm>
          <a:prstGeom prst="rect">
            <a:avLst/>
          </a:prstGeom>
          <a:noFill/>
          <a:ln w="9525">
            <a:noFill/>
            <a:miter lim="800000"/>
            <a:headEnd/>
            <a:tailEnd/>
          </a:ln>
        </p:spPr>
        <p:txBody>
          <a:bodyPr>
            <a:spAutoFit/>
          </a:bodyPr>
          <a:lstStyle/>
          <a:p>
            <a:r>
              <a:rPr lang="fa-IR" sz="1400" b="1">
                <a:latin typeface="Constantia" pitchFamily="18" charset="0"/>
                <a:cs typeface="Tahoma" pitchFamily="34" charset="0"/>
              </a:rPr>
              <a:t> تکنولوژی</a:t>
            </a:r>
            <a:endParaRPr lang="en-US" sz="1400" b="1">
              <a:latin typeface="Constantia" pitchFamily="18" charset="0"/>
            </a:endParaRPr>
          </a:p>
        </p:txBody>
      </p:sp>
      <p:sp>
        <p:nvSpPr>
          <p:cNvPr id="48144" name="TextBox 26"/>
          <p:cNvSpPr txBox="1">
            <a:spLocks noChangeArrowheads="1"/>
          </p:cNvSpPr>
          <p:nvPr/>
        </p:nvSpPr>
        <p:spPr bwMode="auto">
          <a:xfrm>
            <a:off x="3186113" y="3890963"/>
            <a:ext cx="990600" cy="276225"/>
          </a:xfrm>
          <a:prstGeom prst="rect">
            <a:avLst/>
          </a:prstGeom>
          <a:noFill/>
          <a:ln w="9525">
            <a:noFill/>
            <a:miter lim="800000"/>
            <a:headEnd/>
            <a:tailEnd/>
          </a:ln>
        </p:spPr>
        <p:txBody>
          <a:bodyPr>
            <a:spAutoFit/>
          </a:bodyPr>
          <a:lstStyle/>
          <a:p>
            <a:r>
              <a:rPr lang="fa-IR" sz="1200" b="1">
                <a:solidFill>
                  <a:schemeClr val="bg1"/>
                </a:solidFill>
                <a:latin typeface="Constantia" pitchFamily="18" charset="0"/>
                <a:cs typeface="Tahoma" pitchFamily="34" charset="0"/>
              </a:rPr>
              <a:t> ارزش ها</a:t>
            </a:r>
            <a:endParaRPr lang="en-US" sz="1400" b="1">
              <a:solidFill>
                <a:schemeClr val="bg1"/>
              </a:solidFill>
              <a:latin typeface="Constantia" pitchFamily="18" charset="0"/>
            </a:endParaRPr>
          </a:p>
        </p:txBody>
      </p:sp>
      <p:sp>
        <p:nvSpPr>
          <p:cNvPr id="48145" name="TextBox 27"/>
          <p:cNvSpPr txBox="1">
            <a:spLocks noChangeArrowheads="1"/>
          </p:cNvSpPr>
          <p:nvPr/>
        </p:nvSpPr>
        <p:spPr bwMode="auto">
          <a:xfrm>
            <a:off x="3338513" y="4953000"/>
            <a:ext cx="1143000" cy="307975"/>
          </a:xfrm>
          <a:prstGeom prst="rect">
            <a:avLst/>
          </a:prstGeom>
          <a:noFill/>
          <a:ln w="9525">
            <a:noFill/>
            <a:miter lim="800000"/>
            <a:headEnd/>
            <a:tailEnd/>
          </a:ln>
        </p:spPr>
        <p:txBody>
          <a:bodyPr>
            <a:spAutoFit/>
          </a:bodyPr>
          <a:lstStyle/>
          <a:p>
            <a:r>
              <a:rPr lang="fa-IR" sz="1400" b="1">
                <a:latin typeface="Constantia" pitchFamily="18" charset="0"/>
                <a:cs typeface="Tahoma" pitchFamily="34" charset="0"/>
              </a:rPr>
              <a:t>هنجار ها</a:t>
            </a:r>
            <a:endParaRPr lang="en-US" sz="1400" b="1">
              <a:latin typeface="Constantia" pitchFamily="18" charset="0"/>
            </a:endParaRPr>
          </a:p>
        </p:txBody>
      </p:sp>
      <p:sp>
        <p:nvSpPr>
          <p:cNvPr id="48146" name="TextBox 28"/>
          <p:cNvSpPr txBox="1">
            <a:spLocks noChangeArrowheads="1"/>
          </p:cNvSpPr>
          <p:nvPr/>
        </p:nvSpPr>
        <p:spPr bwMode="auto">
          <a:xfrm>
            <a:off x="3338513" y="4572000"/>
            <a:ext cx="839787" cy="277813"/>
          </a:xfrm>
          <a:prstGeom prst="rect">
            <a:avLst/>
          </a:prstGeom>
          <a:noFill/>
          <a:ln w="9525">
            <a:noFill/>
            <a:miter lim="800000"/>
            <a:headEnd/>
            <a:tailEnd/>
          </a:ln>
        </p:spPr>
        <p:txBody>
          <a:bodyPr>
            <a:spAutoFit/>
          </a:bodyPr>
          <a:lstStyle/>
          <a:p>
            <a:r>
              <a:rPr lang="fa-IR" sz="1200" b="1">
                <a:latin typeface="Constantia" pitchFamily="18" charset="0"/>
                <a:cs typeface="Tahoma" pitchFamily="34" charset="0"/>
              </a:rPr>
              <a:t>اعتقادات</a:t>
            </a:r>
            <a:endParaRPr lang="en-US" sz="1400" b="1">
              <a:latin typeface="Constantia" pitchFamily="18" charset="0"/>
            </a:endParaRPr>
          </a:p>
        </p:txBody>
      </p:sp>
      <p:sp>
        <p:nvSpPr>
          <p:cNvPr id="48147" name="TextBox 29"/>
          <p:cNvSpPr txBox="1">
            <a:spLocks noChangeArrowheads="1"/>
          </p:cNvSpPr>
          <p:nvPr/>
        </p:nvSpPr>
        <p:spPr bwMode="auto">
          <a:xfrm>
            <a:off x="3338513" y="5449888"/>
            <a:ext cx="900112" cy="307975"/>
          </a:xfrm>
          <a:prstGeom prst="rect">
            <a:avLst/>
          </a:prstGeom>
          <a:noFill/>
          <a:ln w="9525">
            <a:noFill/>
            <a:miter lim="800000"/>
            <a:headEnd/>
            <a:tailEnd/>
          </a:ln>
        </p:spPr>
        <p:txBody>
          <a:bodyPr>
            <a:spAutoFit/>
          </a:bodyPr>
          <a:lstStyle/>
          <a:p>
            <a:r>
              <a:rPr lang="fa-IR" sz="1400" b="1">
                <a:latin typeface="Constantia" pitchFamily="18" charset="0"/>
                <a:cs typeface="Tahoma" pitchFamily="34" charset="0"/>
              </a:rPr>
              <a:t>نماد ها</a:t>
            </a:r>
            <a:endParaRPr lang="en-US" sz="1400" b="1">
              <a:latin typeface="Constantia" pitchFamily="18" charset="0"/>
            </a:endParaRPr>
          </a:p>
        </p:txBody>
      </p:sp>
      <p:sp>
        <p:nvSpPr>
          <p:cNvPr id="48148" name="TextBox 30"/>
          <p:cNvSpPr txBox="1">
            <a:spLocks noChangeArrowheads="1"/>
          </p:cNvSpPr>
          <p:nvPr/>
        </p:nvSpPr>
        <p:spPr bwMode="auto">
          <a:xfrm>
            <a:off x="3508375" y="5932488"/>
            <a:ext cx="1201738" cy="306387"/>
          </a:xfrm>
          <a:prstGeom prst="rect">
            <a:avLst/>
          </a:prstGeom>
          <a:noFill/>
          <a:ln w="9525">
            <a:noFill/>
            <a:miter lim="800000"/>
            <a:headEnd/>
            <a:tailEnd/>
          </a:ln>
        </p:spPr>
        <p:txBody>
          <a:bodyPr>
            <a:spAutoFit/>
          </a:bodyPr>
          <a:lstStyle/>
          <a:p>
            <a:r>
              <a:rPr lang="fa-IR" sz="1400" b="1">
                <a:latin typeface="Constantia" pitchFamily="18" charset="0"/>
                <a:cs typeface="Tahoma" pitchFamily="34" charset="0"/>
              </a:rPr>
              <a:t>زبان</a:t>
            </a:r>
            <a:endParaRPr lang="en-US" sz="1400" b="1">
              <a:latin typeface="Constantia" pitchFamily="18" charset="0"/>
            </a:endParaRPr>
          </a:p>
        </p:txBody>
      </p:sp>
      <p:sp>
        <p:nvSpPr>
          <p:cNvPr id="29" name="Pie 28"/>
          <p:cNvSpPr/>
          <p:nvPr/>
        </p:nvSpPr>
        <p:spPr>
          <a:xfrm rot="15868925">
            <a:off x="3144044" y="3529806"/>
            <a:ext cx="1044575" cy="925513"/>
          </a:xfrm>
          <a:prstGeom prst="pie">
            <a:avLst>
              <a:gd name="adj1" fmla="val 15085071"/>
              <a:gd name="adj2" fmla="val 16207566"/>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fa-IR">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blinds(horizontal)">
                                      <p:cBhvr>
                                        <p:cTn id="7" dur="500"/>
                                        <p:tgtEl>
                                          <p:spTgt spid="24"/>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25"/>
                                        </p:tgtEl>
                                        <p:attrNameLst>
                                          <p:attrName>style.visibility</p:attrName>
                                        </p:attrNameLst>
                                      </p:cBhvr>
                                      <p:to>
                                        <p:strVal val="visible"/>
                                      </p:to>
                                    </p:set>
                                    <p:animEffect transition="in" filter="blinds(horizontal)">
                                      <p:cBhvr>
                                        <p:cTn id="11" dur="500"/>
                                        <p:tgtEl>
                                          <p:spTgt spid="25"/>
                                        </p:tgtEl>
                                      </p:cBhvr>
                                    </p:animEffect>
                                  </p:childTnLst>
                                </p:cTn>
                              </p:par>
                            </p:childTnLst>
                          </p:cTn>
                        </p:par>
                        <p:par>
                          <p:cTn id="12" fill="hold">
                            <p:stCondLst>
                              <p:cond delay="1000"/>
                            </p:stCondLst>
                            <p:childTnLst>
                              <p:par>
                                <p:cTn id="13" presetID="3" presetClass="entr" presetSubtype="10" fill="hold" grpId="0" nodeType="afterEffect">
                                  <p:stCondLst>
                                    <p:cond delay="0"/>
                                  </p:stCondLst>
                                  <p:childTnLst>
                                    <p:set>
                                      <p:cBhvr>
                                        <p:cTn id="14" dur="1" fill="hold">
                                          <p:stCondLst>
                                            <p:cond delay="0"/>
                                          </p:stCondLst>
                                        </p:cTn>
                                        <p:tgtEl>
                                          <p:spTgt spid="26"/>
                                        </p:tgtEl>
                                        <p:attrNameLst>
                                          <p:attrName>style.visibility</p:attrName>
                                        </p:attrNameLst>
                                      </p:cBhvr>
                                      <p:to>
                                        <p:strVal val="visible"/>
                                      </p:to>
                                    </p:set>
                                    <p:animEffect transition="in" filter="blinds(horizontal)">
                                      <p:cBhvr>
                                        <p:cTn id="15" dur="500"/>
                                        <p:tgtEl>
                                          <p:spTgt spid="26"/>
                                        </p:tgtEl>
                                      </p:cBhvr>
                                    </p:animEffect>
                                  </p:childTnLst>
                                </p:cTn>
                              </p:par>
                            </p:childTnLst>
                          </p:cTn>
                        </p:par>
                        <p:par>
                          <p:cTn id="16" fill="hold">
                            <p:stCondLst>
                              <p:cond delay="1500"/>
                            </p:stCondLst>
                            <p:childTnLst>
                              <p:par>
                                <p:cTn id="17" presetID="3" presetClass="entr" presetSubtype="10" fill="hold" grpId="0" nodeType="after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blinds(horizontal)">
                                      <p:cBhvr>
                                        <p:cTn id="19" dur="500"/>
                                        <p:tgtEl>
                                          <p:spTgt spid="27"/>
                                        </p:tgtEl>
                                      </p:cBhvr>
                                    </p:animEffect>
                                  </p:childTnLst>
                                </p:cTn>
                              </p:par>
                            </p:childTnLst>
                          </p:cTn>
                        </p:par>
                        <p:par>
                          <p:cTn id="20" fill="hold">
                            <p:stCondLst>
                              <p:cond delay="2000"/>
                            </p:stCondLst>
                            <p:childTnLst>
                              <p:par>
                                <p:cTn id="21" presetID="3" presetClass="entr" presetSubtype="10" fill="hold" grpId="0" nodeType="afterEffect">
                                  <p:stCondLst>
                                    <p:cond delay="0"/>
                                  </p:stCondLst>
                                  <p:childTnLst>
                                    <p:set>
                                      <p:cBhvr>
                                        <p:cTn id="22" dur="1" fill="hold">
                                          <p:stCondLst>
                                            <p:cond delay="0"/>
                                          </p:stCondLst>
                                        </p:cTn>
                                        <p:tgtEl>
                                          <p:spTgt spid="28"/>
                                        </p:tgtEl>
                                        <p:attrNameLst>
                                          <p:attrName>style.visibility</p:attrName>
                                        </p:attrNameLst>
                                      </p:cBhvr>
                                      <p:to>
                                        <p:strVal val="visible"/>
                                      </p:to>
                                    </p:set>
                                    <p:animEffect transition="in" filter="blinds(horizontal)">
                                      <p:cBhvr>
                                        <p:cTn id="23" dur="500"/>
                                        <p:tgtEl>
                                          <p:spTgt spid="28"/>
                                        </p:tgtEl>
                                      </p:cBhvr>
                                    </p:animEffect>
                                  </p:childTnLst>
                                </p:cTn>
                              </p:par>
                            </p:childTnLst>
                          </p:cTn>
                        </p:par>
                        <p:par>
                          <p:cTn id="24" fill="hold">
                            <p:stCondLst>
                              <p:cond delay="2500"/>
                            </p:stCondLst>
                            <p:childTnLst>
                              <p:par>
                                <p:cTn id="25" presetID="3" presetClass="entr" presetSubtype="10" fill="hold" grpId="0" nodeType="afterEffect">
                                  <p:stCondLst>
                                    <p:cond delay="0"/>
                                  </p:stCondLst>
                                  <p:childTnLst>
                                    <p:set>
                                      <p:cBhvr>
                                        <p:cTn id="26" dur="1" fill="hold">
                                          <p:stCondLst>
                                            <p:cond delay="0"/>
                                          </p:stCondLst>
                                        </p:cTn>
                                        <p:tgtEl>
                                          <p:spTgt spid="29"/>
                                        </p:tgtEl>
                                        <p:attrNameLst>
                                          <p:attrName>style.visibility</p:attrName>
                                        </p:attrNameLst>
                                      </p:cBhvr>
                                      <p:to>
                                        <p:strVal val="visible"/>
                                      </p:to>
                                    </p:set>
                                    <p:animEffect transition="in" filter="blinds(horizontal)">
                                      <p:cBhvr>
                                        <p:cTn id="27"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5" grpId="0" animBg="1"/>
      <p:bldP spid="26" grpId="0" animBg="1"/>
      <p:bldP spid="27" grpId="0" animBg="1"/>
      <p:bldP spid="28" grpId="0" animBg="1"/>
      <p:bldP spid="29"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500063" y="285750"/>
            <a:ext cx="8229600" cy="1143000"/>
          </a:xfrm>
        </p:spPr>
        <p:txBody>
          <a:bodyPr/>
          <a:lstStyle/>
          <a:p>
            <a:pPr algn="r" eaLnBrk="1" fontAlgn="auto" hangingPunct="1">
              <a:spcAft>
                <a:spcPts val="0"/>
              </a:spcAft>
              <a:defRPr/>
            </a:pPr>
            <a:r>
              <a:rPr lang="fa-IR" b="1" dirty="0" smtClean="0">
                <a:solidFill>
                  <a:srgbClr val="0070C0"/>
                </a:solidFill>
              </a:rPr>
              <a:t>قفل رمزدارگشوده تعادل</a:t>
            </a:r>
            <a:endParaRPr lang="en-US" b="1" dirty="0" smtClean="0">
              <a:solidFill>
                <a:srgbClr val="0070C0"/>
              </a:solidFill>
            </a:endParaRPr>
          </a:p>
        </p:txBody>
      </p:sp>
      <p:sp>
        <p:nvSpPr>
          <p:cNvPr id="49155" name="Content Placeholder 2"/>
          <p:cNvSpPr>
            <a:spLocks noGrp="1"/>
          </p:cNvSpPr>
          <p:nvPr>
            <p:ph idx="1"/>
          </p:nvPr>
        </p:nvSpPr>
        <p:spPr>
          <a:xfrm>
            <a:off x="428625" y="2500313"/>
            <a:ext cx="8258175" cy="3625850"/>
          </a:xfrm>
        </p:spPr>
        <p:txBody>
          <a:bodyPr/>
          <a:lstStyle/>
          <a:p>
            <a:pPr marL="0" indent="0" algn="just" rtl="1" eaLnBrk="1" hangingPunct="1">
              <a:buFont typeface="Arial" pitchFamily="34" charset="0"/>
              <a:buNone/>
            </a:pPr>
            <a:r>
              <a:rPr lang="fa-IR" smtClean="0"/>
              <a:t>تجسم نمادین تعادل در مدل ، تصویر یک قفل رمز دار را پیش رو می گذارد که تنها در یک موقعیت یا زاویه خاص برای رفع تأخر فرهنگی و تعادل درونی لایه های، فرهنگی گشوده می شود.</a:t>
            </a:r>
            <a:endParaRPr lang="en-US" smtClean="0">
              <a:cs typeface="Times New Roman" pitchFamily="18"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457200" y="571500"/>
            <a:ext cx="8258175" cy="1785938"/>
          </a:xfrm>
        </p:spPr>
        <p:txBody>
          <a:bodyPr/>
          <a:lstStyle/>
          <a:p>
            <a:pPr algn="r" eaLnBrk="1" fontAlgn="auto" hangingPunct="1">
              <a:spcAft>
                <a:spcPts val="0"/>
              </a:spcAft>
              <a:defRPr/>
            </a:pPr>
            <a:r>
              <a:rPr lang="fa-IR" b="1" dirty="0" smtClean="0">
                <a:solidFill>
                  <a:srgbClr val="0070C0"/>
                </a:solidFill>
              </a:rPr>
              <a:t>قفل رمزدار گشوده تعادل(ادامه)</a:t>
            </a:r>
            <a:r>
              <a:rPr lang="en-US" dirty="0" smtClean="0">
                <a:solidFill>
                  <a:schemeClr val="tx2">
                    <a:satMod val="200000"/>
                  </a:schemeClr>
                </a:solidFill>
              </a:rPr>
              <a:t/>
            </a:r>
            <a:br>
              <a:rPr lang="en-US" dirty="0" smtClean="0">
                <a:solidFill>
                  <a:schemeClr val="tx2">
                    <a:satMod val="200000"/>
                  </a:schemeClr>
                </a:solidFill>
              </a:rPr>
            </a:br>
            <a:endParaRPr lang="en-US" dirty="0" smtClean="0">
              <a:solidFill>
                <a:schemeClr val="tx2">
                  <a:satMod val="200000"/>
                </a:schemeClr>
              </a:solidFill>
            </a:endParaRPr>
          </a:p>
        </p:txBody>
      </p:sp>
      <p:sp>
        <p:nvSpPr>
          <p:cNvPr id="3" name="Content Placeholder 2"/>
          <p:cNvSpPr>
            <a:spLocks noGrp="1"/>
          </p:cNvSpPr>
          <p:nvPr>
            <p:ph idx="1"/>
          </p:nvPr>
        </p:nvSpPr>
        <p:spPr>
          <a:xfrm>
            <a:off x="457200" y="2643188"/>
            <a:ext cx="8258175" cy="3482975"/>
          </a:xfrm>
        </p:spPr>
        <p:txBody>
          <a:bodyPr>
            <a:normAutofit/>
          </a:bodyPr>
          <a:lstStyle/>
          <a:p>
            <a:pPr marL="0" indent="0" algn="just" rtl="1" eaLnBrk="1" fontAlgn="auto" hangingPunct="1">
              <a:spcAft>
                <a:spcPts val="0"/>
              </a:spcAft>
              <a:buFont typeface="Arial" pitchFamily="34" charset="0"/>
              <a:buNone/>
              <a:defRPr/>
            </a:pPr>
            <a:r>
              <a:rPr lang="fa-IR" dirty="0" smtClean="0"/>
              <a:t>قفل رمزدار تعادل زمانی گشوده خواهد شد که اولا عناصر و عوامل محیطی یا فرهنگ  مجاوربر لایه های فرهنگی در یک راستا تاثیر بگذارند .ثانیا همزمان با تغییرات زیادی که در لایه های بیرونی تر فرهنگی صورت می گیرد ، لایه های درونی تر نیز دچار تحول یا تغییر شوند .به عبارت دیگر عقب ماندگی حاصل شده در فرهنگ مادّی جبران شود و جامعه دوباره به تعادل جدیدتری برسد.در این صورت تاخر فرهنگی مرتفع گردیده و جامعه از خطر ناسازگاری و بی سازمانی بدون برنامه ریزی ، رهایی می یابد.چنین تغییری است که منجر به نوآوری فرهنگی می گردد.</a:t>
            </a:r>
            <a:endParaRPr lang="en-US" dirty="0" smtClean="0"/>
          </a:p>
          <a:p>
            <a:pPr marL="411480" eaLnBrk="1" fontAlgn="auto" hangingPunct="1">
              <a:spcAft>
                <a:spcPts val="0"/>
              </a:spcAft>
              <a:buFont typeface="Arial" pitchFamily="34" charset="0"/>
              <a:buNone/>
              <a:defRPr/>
            </a:pP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1214438" y="276225"/>
            <a:ext cx="6715125" cy="6429375"/>
          </a:xfrm>
          <a:prstGeom prst="ellipse">
            <a:avLst/>
          </a:prstGeom>
          <a:solidFill>
            <a:srgbClr val="C00000"/>
          </a:solidFill>
          <a:ln>
            <a:noFill/>
          </a:ln>
          <a:effectLst>
            <a:outerShdw blurRad="50800" dist="50800" dir="5400000" algn="ctr" rotWithShape="0">
              <a:srgbClr val="000000">
                <a:alpha val="74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Pie 15"/>
          <p:cNvSpPr/>
          <p:nvPr/>
        </p:nvSpPr>
        <p:spPr>
          <a:xfrm rot="19441657">
            <a:off x="1103313" y="207963"/>
            <a:ext cx="6696075" cy="6450012"/>
          </a:xfrm>
          <a:prstGeom prst="pie">
            <a:avLst>
              <a:gd name="adj1" fmla="val 12264148"/>
              <a:gd name="adj2" fmla="val 16319862"/>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fa-IR">
              <a:solidFill>
                <a:schemeClr val="tx1"/>
              </a:solidFill>
            </a:endParaRPr>
          </a:p>
        </p:txBody>
      </p:sp>
      <p:sp>
        <p:nvSpPr>
          <p:cNvPr id="5" name="Oval 4"/>
          <p:cNvSpPr/>
          <p:nvPr/>
        </p:nvSpPr>
        <p:spPr>
          <a:xfrm>
            <a:off x="1857375" y="847725"/>
            <a:ext cx="5286375" cy="5357813"/>
          </a:xfrm>
          <a:prstGeom prst="ellipse">
            <a:avLst/>
          </a:prstGeom>
          <a:solidFill>
            <a:srgbClr val="CC006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8" name="Pie 17"/>
          <p:cNvSpPr/>
          <p:nvPr/>
        </p:nvSpPr>
        <p:spPr>
          <a:xfrm rot="19441657">
            <a:off x="1814513" y="871538"/>
            <a:ext cx="5391150" cy="5362575"/>
          </a:xfrm>
          <a:prstGeom prst="pie">
            <a:avLst>
              <a:gd name="adj1" fmla="val 12472549"/>
              <a:gd name="adj2" fmla="val 16319862"/>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fa-IR">
              <a:solidFill>
                <a:schemeClr val="tx1"/>
              </a:solidFill>
            </a:endParaRPr>
          </a:p>
        </p:txBody>
      </p:sp>
      <p:sp>
        <p:nvSpPr>
          <p:cNvPr id="6" name="Oval 5"/>
          <p:cNvSpPr/>
          <p:nvPr/>
        </p:nvSpPr>
        <p:spPr>
          <a:xfrm>
            <a:off x="2428875" y="1419225"/>
            <a:ext cx="4152900" cy="4152900"/>
          </a:xfrm>
          <a:prstGeom prst="ellipse">
            <a:avLst/>
          </a:prstGeom>
          <a:solidFill>
            <a:srgbClr val="9900C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9" name="Pie 18"/>
          <p:cNvSpPr/>
          <p:nvPr/>
        </p:nvSpPr>
        <p:spPr>
          <a:xfrm rot="19441657">
            <a:off x="2438400" y="1350963"/>
            <a:ext cx="4162425" cy="4252912"/>
          </a:xfrm>
          <a:prstGeom prst="pie">
            <a:avLst>
              <a:gd name="adj1" fmla="val 12472549"/>
              <a:gd name="adj2" fmla="val 16319862"/>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fa-IR">
              <a:solidFill>
                <a:schemeClr val="tx1"/>
              </a:solidFill>
            </a:endParaRPr>
          </a:p>
        </p:txBody>
      </p:sp>
      <p:sp>
        <p:nvSpPr>
          <p:cNvPr id="7" name="Oval 6"/>
          <p:cNvSpPr/>
          <p:nvPr/>
        </p:nvSpPr>
        <p:spPr>
          <a:xfrm>
            <a:off x="2928938" y="1919288"/>
            <a:ext cx="3214687" cy="3081337"/>
          </a:xfrm>
          <a:prstGeom prst="ellipse">
            <a:avLst/>
          </a:prstGeom>
          <a:solidFill>
            <a:srgbClr val="6600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 name="Pie 19"/>
          <p:cNvSpPr/>
          <p:nvPr/>
        </p:nvSpPr>
        <p:spPr>
          <a:xfrm rot="19441657">
            <a:off x="2947988" y="1879600"/>
            <a:ext cx="3138487" cy="3154363"/>
          </a:xfrm>
          <a:prstGeom prst="pie">
            <a:avLst>
              <a:gd name="adj1" fmla="val 12472549"/>
              <a:gd name="adj2" fmla="val 16319862"/>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fa-IR">
              <a:solidFill>
                <a:schemeClr val="tx1"/>
              </a:solidFill>
            </a:endParaRPr>
          </a:p>
        </p:txBody>
      </p:sp>
      <p:sp>
        <p:nvSpPr>
          <p:cNvPr id="8" name="Oval 7"/>
          <p:cNvSpPr/>
          <p:nvPr/>
        </p:nvSpPr>
        <p:spPr>
          <a:xfrm>
            <a:off x="3419475" y="2490788"/>
            <a:ext cx="2152650" cy="1938337"/>
          </a:xfrm>
          <a:prstGeom prst="ellipse">
            <a:avLst/>
          </a:prstGeom>
          <a:solidFill>
            <a:srgbClr val="3333C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1" name="Pie 20"/>
          <p:cNvSpPr/>
          <p:nvPr/>
        </p:nvSpPr>
        <p:spPr>
          <a:xfrm rot="19441657">
            <a:off x="3402013" y="2414588"/>
            <a:ext cx="2147887" cy="2073275"/>
          </a:xfrm>
          <a:prstGeom prst="pie">
            <a:avLst>
              <a:gd name="adj1" fmla="val 12472549"/>
              <a:gd name="adj2" fmla="val 16319862"/>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fa-IR">
              <a:solidFill>
                <a:schemeClr val="tx1"/>
              </a:solidFill>
            </a:endParaRPr>
          </a:p>
        </p:txBody>
      </p:sp>
      <p:sp>
        <p:nvSpPr>
          <p:cNvPr id="9" name="Oval 8"/>
          <p:cNvSpPr/>
          <p:nvPr/>
        </p:nvSpPr>
        <p:spPr>
          <a:xfrm>
            <a:off x="3857625" y="2919413"/>
            <a:ext cx="1223963" cy="1071562"/>
          </a:xfrm>
          <a:prstGeom prst="ellipse">
            <a:avLst/>
          </a:prstGeom>
          <a:solidFill>
            <a:srgbClr val="0000C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TextBox 9"/>
          <p:cNvSpPr txBox="1"/>
          <p:nvPr/>
        </p:nvSpPr>
        <p:spPr>
          <a:xfrm>
            <a:off x="3971925" y="6276975"/>
            <a:ext cx="1428750" cy="338138"/>
          </a:xfrm>
          <a:prstGeom prst="rect">
            <a:avLst/>
          </a:prstGeom>
          <a:noFill/>
        </p:spPr>
        <p:txBody>
          <a:bodyPr>
            <a:spAutoFit/>
          </a:bodyPr>
          <a:lstStyle/>
          <a:p>
            <a:pPr fontAlgn="auto">
              <a:spcBef>
                <a:spcPts val="0"/>
              </a:spcBef>
              <a:spcAft>
                <a:spcPts val="0"/>
              </a:spcAft>
              <a:defRPr/>
            </a:pPr>
            <a:r>
              <a:rPr lang="fa-IR" sz="1600" b="1" dirty="0">
                <a:latin typeface="+mj-lt"/>
                <a:cs typeface="+mn-cs"/>
              </a:rPr>
              <a:t>تکنولوژی</a:t>
            </a:r>
            <a:endParaRPr lang="en-US" sz="1600" b="1" dirty="0">
              <a:latin typeface="+mj-lt"/>
              <a:cs typeface="+mn-cs"/>
            </a:endParaRPr>
          </a:p>
        </p:txBody>
      </p:sp>
      <p:sp>
        <p:nvSpPr>
          <p:cNvPr id="11" name="TextBox 10"/>
          <p:cNvSpPr txBox="1"/>
          <p:nvPr/>
        </p:nvSpPr>
        <p:spPr>
          <a:xfrm>
            <a:off x="4071938" y="3348038"/>
            <a:ext cx="857250" cy="338137"/>
          </a:xfrm>
          <a:prstGeom prst="rect">
            <a:avLst/>
          </a:prstGeom>
          <a:noFill/>
        </p:spPr>
        <p:txBody>
          <a:bodyPr>
            <a:spAutoFit/>
          </a:bodyPr>
          <a:lstStyle/>
          <a:p>
            <a:pPr fontAlgn="auto">
              <a:spcBef>
                <a:spcPts val="0"/>
              </a:spcBef>
              <a:spcAft>
                <a:spcPts val="0"/>
              </a:spcAft>
              <a:defRPr/>
            </a:pPr>
            <a:r>
              <a:rPr lang="fa-IR" sz="1600" b="1" dirty="0">
                <a:latin typeface="+mj-lt"/>
                <a:cs typeface="+mn-cs"/>
              </a:rPr>
              <a:t>ارزش</a:t>
            </a:r>
            <a:endParaRPr lang="en-US" b="1" dirty="0">
              <a:latin typeface="+mj-lt"/>
              <a:cs typeface="+mn-cs"/>
            </a:endParaRPr>
          </a:p>
        </p:txBody>
      </p:sp>
      <p:sp>
        <p:nvSpPr>
          <p:cNvPr id="12" name="TextBox 11"/>
          <p:cNvSpPr txBox="1"/>
          <p:nvPr/>
        </p:nvSpPr>
        <p:spPr>
          <a:xfrm>
            <a:off x="3952875" y="4024313"/>
            <a:ext cx="1100138" cy="338137"/>
          </a:xfrm>
          <a:prstGeom prst="rect">
            <a:avLst/>
          </a:prstGeom>
          <a:noFill/>
        </p:spPr>
        <p:txBody>
          <a:bodyPr>
            <a:spAutoFit/>
          </a:bodyPr>
          <a:lstStyle/>
          <a:p>
            <a:pPr fontAlgn="auto">
              <a:spcBef>
                <a:spcPts val="0"/>
              </a:spcBef>
              <a:spcAft>
                <a:spcPts val="0"/>
              </a:spcAft>
              <a:defRPr/>
            </a:pPr>
            <a:r>
              <a:rPr lang="fa-IR" sz="1600" b="1" dirty="0">
                <a:latin typeface="+mj-lt"/>
                <a:cs typeface="+mn-cs"/>
              </a:rPr>
              <a:t>اعتقادات</a:t>
            </a:r>
            <a:endParaRPr lang="en-US" sz="1600" b="1" dirty="0">
              <a:latin typeface="+mj-lt"/>
              <a:cs typeface="+mn-cs"/>
            </a:endParaRPr>
          </a:p>
        </p:txBody>
      </p:sp>
      <p:sp>
        <p:nvSpPr>
          <p:cNvPr id="13" name="TextBox 12"/>
          <p:cNvSpPr txBox="1"/>
          <p:nvPr/>
        </p:nvSpPr>
        <p:spPr>
          <a:xfrm>
            <a:off x="4000500" y="4562475"/>
            <a:ext cx="1400175" cy="338138"/>
          </a:xfrm>
          <a:prstGeom prst="rect">
            <a:avLst/>
          </a:prstGeom>
          <a:noFill/>
        </p:spPr>
        <p:txBody>
          <a:bodyPr>
            <a:spAutoFit/>
          </a:bodyPr>
          <a:lstStyle/>
          <a:p>
            <a:pPr fontAlgn="auto">
              <a:spcBef>
                <a:spcPts val="0"/>
              </a:spcBef>
              <a:spcAft>
                <a:spcPts val="0"/>
              </a:spcAft>
              <a:defRPr/>
            </a:pPr>
            <a:r>
              <a:rPr lang="fa-IR" sz="1600" b="1" dirty="0">
                <a:latin typeface="+mj-lt"/>
                <a:cs typeface="+mn-cs"/>
              </a:rPr>
              <a:t>هنجار ها</a:t>
            </a:r>
            <a:endParaRPr lang="en-US" sz="1600" b="1" dirty="0">
              <a:latin typeface="+mj-lt"/>
              <a:cs typeface="+mn-cs"/>
            </a:endParaRPr>
          </a:p>
        </p:txBody>
      </p:sp>
      <p:sp>
        <p:nvSpPr>
          <p:cNvPr id="14" name="TextBox 13"/>
          <p:cNvSpPr txBox="1"/>
          <p:nvPr/>
        </p:nvSpPr>
        <p:spPr>
          <a:xfrm>
            <a:off x="4100513" y="5121275"/>
            <a:ext cx="1071562" cy="339725"/>
          </a:xfrm>
          <a:prstGeom prst="rect">
            <a:avLst/>
          </a:prstGeom>
          <a:noFill/>
        </p:spPr>
        <p:txBody>
          <a:bodyPr>
            <a:spAutoFit/>
          </a:bodyPr>
          <a:lstStyle/>
          <a:p>
            <a:pPr fontAlgn="auto">
              <a:spcBef>
                <a:spcPts val="0"/>
              </a:spcBef>
              <a:spcAft>
                <a:spcPts val="0"/>
              </a:spcAft>
              <a:defRPr/>
            </a:pPr>
            <a:r>
              <a:rPr lang="fa-IR" sz="1600" b="1" dirty="0">
                <a:latin typeface="+mj-lt"/>
                <a:cs typeface="+mn-cs"/>
              </a:rPr>
              <a:t>نماد ها</a:t>
            </a:r>
            <a:endParaRPr lang="en-US" sz="1600" b="1" dirty="0">
              <a:latin typeface="+mj-lt"/>
              <a:cs typeface="+mn-cs"/>
            </a:endParaRPr>
          </a:p>
        </p:txBody>
      </p:sp>
      <p:sp>
        <p:nvSpPr>
          <p:cNvPr id="15" name="TextBox 14"/>
          <p:cNvSpPr txBox="1"/>
          <p:nvPr/>
        </p:nvSpPr>
        <p:spPr>
          <a:xfrm>
            <a:off x="4200525" y="5692775"/>
            <a:ext cx="1428750" cy="339725"/>
          </a:xfrm>
          <a:prstGeom prst="rect">
            <a:avLst/>
          </a:prstGeom>
          <a:noFill/>
        </p:spPr>
        <p:txBody>
          <a:bodyPr>
            <a:spAutoFit/>
          </a:bodyPr>
          <a:lstStyle/>
          <a:p>
            <a:pPr fontAlgn="auto">
              <a:spcBef>
                <a:spcPts val="0"/>
              </a:spcBef>
              <a:spcAft>
                <a:spcPts val="0"/>
              </a:spcAft>
              <a:defRPr/>
            </a:pPr>
            <a:r>
              <a:rPr lang="fa-IR" sz="1600" b="1" dirty="0">
                <a:latin typeface="+mj-lt"/>
                <a:cs typeface="+mn-cs"/>
              </a:rPr>
              <a:t>زبان</a:t>
            </a:r>
            <a:endParaRPr lang="en-US" sz="1600" b="1" dirty="0">
              <a:latin typeface="+mj-lt"/>
              <a:cs typeface="+mn-cs"/>
            </a:endParaRPr>
          </a:p>
        </p:txBody>
      </p:sp>
      <p:sp>
        <p:nvSpPr>
          <p:cNvPr id="17" name="Title 1"/>
          <p:cNvSpPr>
            <a:spLocks noGrp="1"/>
          </p:cNvSpPr>
          <p:nvPr>
            <p:ph type="title"/>
          </p:nvPr>
        </p:nvSpPr>
        <p:spPr>
          <a:xfrm>
            <a:off x="4724400" y="76200"/>
            <a:ext cx="4267200" cy="914400"/>
          </a:xfrm>
        </p:spPr>
        <p:txBody>
          <a:bodyPr/>
          <a:lstStyle/>
          <a:p>
            <a:pPr eaLnBrk="1" fontAlgn="auto" hangingPunct="1">
              <a:spcAft>
                <a:spcPts val="0"/>
              </a:spcAft>
              <a:defRPr/>
            </a:pPr>
            <a:r>
              <a:rPr lang="fa-IR" sz="2400" dirty="0" smtClean="0">
                <a:solidFill>
                  <a:schemeClr val="tx2">
                    <a:satMod val="200000"/>
                  </a:schemeClr>
                </a:solidFill>
              </a:rPr>
              <a:t>قفل رمزدار تعادل در حالت  گشوده </a:t>
            </a:r>
            <a:endParaRPr lang="en-US" sz="2400" dirty="0">
              <a:solidFill>
                <a:schemeClr val="tx2">
                  <a:satMod val="200000"/>
                </a:schemeClr>
              </a:solidFill>
            </a:endParaRPr>
          </a:p>
        </p:txBody>
      </p:sp>
      <p:sp>
        <p:nvSpPr>
          <p:cNvPr id="51220" name="Slide Number Placeholder 22"/>
          <p:cNvSpPr>
            <a:spLocks noGrp="1"/>
          </p:cNvSpPr>
          <p:nvPr>
            <p:ph type="sldNum" sz="quarter" idx="11"/>
          </p:nvPr>
        </p:nvSpPr>
        <p:spPr bwMode="auto">
          <a:xfrm rot="5400000">
            <a:off x="6989763" y="3736975"/>
            <a:ext cx="3200400" cy="365125"/>
          </a:xfrm>
          <a:noFill/>
          <a:ln>
            <a:miter lim="800000"/>
            <a:headEnd/>
            <a:tailEnd/>
          </a:ln>
        </p:spPr>
        <p:txBody>
          <a:bodyPr wrap="square" lIns="91440" tIns="45720" rIns="91440" bIns="45720" numCol="1" anchorCtr="0" compatLnSpc="1">
            <a:prstTxWarp prst="textNoShape">
              <a:avLst/>
            </a:prstTxWarp>
          </a:bodyPr>
          <a:lstStyle/>
          <a:p>
            <a:pPr algn="l" fontAlgn="base">
              <a:spcBef>
                <a:spcPct val="0"/>
              </a:spcBef>
              <a:spcAft>
                <a:spcPct val="0"/>
              </a:spcAft>
            </a:pPr>
            <a:fld id="{3610BED2-0471-4BA4-8FA2-C8EAE29166D3}" type="slidenum">
              <a:rPr lang="en-US" sz="1200" b="0" smtClean="0">
                <a:solidFill>
                  <a:schemeClr val="tx2"/>
                </a:solidFill>
                <a:latin typeface="Arial" pitchFamily="34" charset="0"/>
                <a:cs typeface="Arial" pitchFamily="34" charset="0"/>
              </a:rPr>
              <a:pPr algn="l" fontAlgn="base">
                <a:spcBef>
                  <a:spcPct val="0"/>
                </a:spcBef>
                <a:spcAft>
                  <a:spcPct val="0"/>
                </a:spcAft>
              </a:pPr>
              <a:t>43</a:t>
            </a:fld>
            <a:endParaRPr lang="en-US" sz="1200" b="0" smtClean="0">
              <a:solidFill>
                <a:schemeClr val="tx2"/>
              </a:solidFill>
              <a:latin typeface="Arial" pitchFamily="34" charset="0"/>
              <a:cs typeface="Arial" pitchFamily="34" charset="0"/>
            </a:endParaRPr>
          </a:p>
        </p:txBody>
      </p:sp>
      <p:sp>
        <p:nvSpPr>
          <p:cNvPr id="22" name="Pie 21"/>
          <p:cNvSpPr/>
          <p:nvPr/>
        </p:nvSpPr>
        <p:spPr>
          <a:xfrm rot="19441657">
            <a:off x="3827463" y="2843213"/>
            <a:ext cx="1266825" cy="1250950"/>
          </a:xfrm>
          <a:prstGeom prst="pie">
            <a:avLst>
              <a:gd name="adj1" fmla="val 12472549"/>
              <a:gd name="adj2" fmla="val 16319862"/>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endParaRPr lang="fa-IR">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p:cTn id="7" dur="500" fill="hold"/>
                                        <p:tgtEl>
                                          <p:spTgt spid="16"/>
                                        </p:tgtEl>
                                        <p:attrNameLst>
                                          <p:attrName>ppt_w</p:attrName>
                                        </p:attrNameLst>
                                      </p:cBhvr>
                                      <p:tavLst>
                                        <p:tav tm="0">
                                          <p:val>
                                            <p:strVal val="#ppt_w*0.70"/>
                                          </p:val>
                                        </p:tav>
                                        <p:tav tm="100000">
                                          <p:val>
                                            <p:strVal val="#ppt_w"/>
                                          </p:val>
                                        </p:tav>
                                      </p:tavLst>
                                    </p:anim>
                                    <p:anim calcmode="lin" valueType="num">
                                      <p:cBhvr>
                                        <p:cTn id="8" dur="500" fill="hold"/>
                                        <p:tgtEl>
                                          <p:spTgt spid="16"/>
                                        </p:tgtEl>
                                        <p:attrNameLst>
                                          <p:attrName>ppt_h</p:attrName>
                                        </p:attrNameLst>
                                      </p:cBhvr>
                                      <p:tavLst>
                                        <p:tav tm="0">
                                          <p:val>
                                            <p:strVal val="#ppt_h"/>
                                          </p:val>
                                        </p:tav>
                                        <p:tav tm="100000">
                                          <p:val>
                                            <p:strVal val="#ppt_h"/>
                                          </p:val>
                                        </p:tav>
                                      </p:tavLst>
                                    </p:anim>
                                    <p:animEffect transition="in" filter="fade">
                                      <p:cBhvr>
                                        <p:cTn id="9" dur="500"/>
                                        <p:tgtEl>
                                          <p:spTgt spid="16"/>
                                        </p:tgtEl>
                                      </p:cBhvr>
                                    </p:animEffect>
                                  </p:childTnLst>
                                </p:cTn>
                              </p:par>
                            </p:childTnLst>
                          </p:cTn>
                        </p:par>
                        <p:par>
                          <p:cTn id="10" fill="hold">
                            <p:stCondLst>
                              <p:cond delay="500"/>
                            </p:stCondLst>
                            <p:childTnLst>
                              <p:par>
                                <p:cTn id="11" presetID="55" presetClass="entr" presetSubtype="0" fill="hold" grpId="0" nodeType="afterEffect">
                                  <p:stCondLst>
                                    <p:cond delay="0"/>
                                  </p:stCondLst>
                                  <p:childTnLst>
                                    <p:set>
                                      <p:cBhvr>
                                        <p:cTn id="12" dur="1" fill="hold">
                                          <p:stCondLst>
                                            <p:cond delay="0"/>
                                          </p:stCondLst>
                                        </p:cTn>
                                        <p:tgtEl>
                                          <p:spTgt spid="18"/>
                                        </p:tgtEl>
                                        <p:attrNameLst>
                                          <p:attrName>style.visibility</p:attrName>
                                        </p:attrNameLst>
                                      </p:cBhvr>
                                      <p:to>
                                        <p:strVal val="visible"/>
                                      </p:to>
                                    </p:set>
                                    <p:anim calcmode="lin" valueType="num">
                                      <p:cBhvr>
                                        <p:cTn id="13" dur="500" fill="hold"/>
                                        <p:tgtEl>
                                          <p:spTgt spid="18"/>
                                        </p:tgtEl>
                                        <p:attrNameLst>
                                          <p:attrName>ppt_w</p:attrName>
                                        </p:attrNameLst>
                                      </p:cBhvr>
                                      <p:tavLst>
                                        <p:tav tm="0">
                                          <p:val>
                                            <p:strVal val="#ppt_w*0.70"/>
                                          </p:val>
                                        </p:tav>
                                        <p:tav tm="100000">
                                          <p:val>
                                            <p:strVal val="#ppt_w"/>
                                          </p:val>
                                        </p:tav>
                                      </p:tavLst>
                                    </p:anim>
                                    <p:anim calcmode="lin" valueType="num">
                                      <p:cBhvr>
                                        <p:cTn id="14" dur="500" fill="hold"/>
                                        <p:tgtEl>
                                          <p:spTgt spid="18"/>
                                        </p:tgtEl>
                                        <p:attrNameLst>
                                          <p:attrName>ppt_h</p:attrName>
                                        </p:attrNameLst>
                                      </p:cBhvr>
                                      <p:tavLst>
                                        <p:tav tm="0">
                                          <p:val>
                                            <p:strVal val="#ppt_h"/>
                                          </p:val>
                                        </p:tav>
                                        <p:tav tm="100000">
                                          <p:val>
                                            <p:strVal val="#ppt_h"/>
                                          </p:val>
                                        </p:tav>
                                      </p:tavLst>
                                    </p:anim>
                                    <p:animEffect transition="in" filter="fade">
                                      <p:cBhvr>
                                        <p:cTn id="15" dur="500"/>
                                        <p:tgtEl>
                                          <p:spTgt spid="18"/>
                                        </p:tgtEl>
                                      </p:cBhvr>
                                    </p:animEffect>
                                  </p:childTnLst>
                                </p:cTn>
                              </p:par>
                            </p:childTnLst>
                          </p:cTn>
                        </p:par>
                        <p:par>
                          <p:cTn id="16" fill="hold">
                            <p:stCondLst>
                              <p:cond delay="1000"/>
                            </p:stCondLst>
                            <p:childTnLst>
                              <p:par>
                                <p:cTn id="17" presetID="55" presetClass="entr" presetSubtype="0" fill="hold" grpId="0" nodeType="afterEffect">
                                  <p:stCondLst>
                                    <p:cond delay="0"/>
                                  </p:stCondLst>
                                  <p:childTnLst>
                                    <p:set>
                                      <p:cBhvr>
                                        <p:cTn id="18" dur="1" fill="hold">
                                          <p:stCondLst>
                                            <p:cond delay="0"/>
                                          </p:stCondLst>
                                        </p:cTn>
                                        <p:tgtEl>
                                          <p:spTgt spid="19"/>
                                        </p:tgtEl>
                                        <p:attrNameLst>
                                          <p:attrName>style.visibility</p:attrName>
                                        </p:attrNameLst>
                                      </p:cBhvr>
                                      <p:to>
                                        <p:strVal val="visible"/>
                                      </p:to>
                                    </p:set>
                                    <p:anim calcmode="lin" valueType="num">
                                      <p:cBhvr>
                                        <p:cTn id="19" dur="500" fill="hold"/>
                                        <p:tgtEl>
                                          <p:spTgt spid="19"/>
                                        </p:tgtEl>
                                        <p:attrNameLst>
                                          <p:attrName>ppt_w</p:attrName>
                                        </p:attrNameLst>
                                      </p:cBhvr>
                                      <p:tavLst>
                                        <p:tav tm="0">
                                          <p:val>
                                            <p:strVal val="#ppt_w*0.70"/>
                                          </p:val>
                                        </p:tav>
                                        <p:tav tm="100000">
                                          <p:val>
                                            <p:strVal val="#ppt_w"/>
                                          </p:val>
                                        </p:tav>
                                      </p:tavLst>
                                    </p:anim>
                                    <p:anim calcmode="lin" valueType="num">
                                      <p:cBhvr>
                                        <p:cTn id="20" dur="500" fill="hold"/>
                                        <p:tgtEl>
                                          <p:spTgt spid="19"/>
                                        </p:tgtEl>
                                        <p:attrNameLst>
                                          <p:attrName>ppt_h</p:attrName>
                                        </p:attrNameLst>
                                      </p:cBhvr>
                                      <p:tavLst>
                                        <p:tav tm="0">
                                          <p:val>
                                            <p:strVal val="#ppt_h"/>
                                          </p:val>
                                        </p:tav>
                                        <p:tav tm="100000">
                                          <p:val>
                                            <p:strVal val="#ppt_h"/>
                                          </p:val>
                                        </p:tav>
                                      </p:tavLst>
                                    </p:anim>
                                    <p:animEffect transition="in" filter="fade">
                                      <p:cBhvr>
                                        <p:cTn id="21" dur="500"/>
                                        <p:tgtEl>
                                          <p:spTgt spid="19"/>
                                        </p:tgtEl>
                                      </p:cBhvr>
                                    </p:animEffect>
                                  </p:childTnLst>
                                </p:cTn>
                              </p:par>
                            </p:childTnLst>
                          </p:cTn>
                        </p:par>
                        <p:par>
                          <p:cTn id="22" fill="hold">
                            <p:stCondLst>
                              <p:cond delay="1500"/>
                            </p:stCondLst>
                            <p:childTnLst>
                              <p:par>
                                <p:cTn id="23" presetID="55" presetClass="entr" presetSubtype="0" fill="hold" grpId="0" nodeType="afterEffect">
                                  <p:stCondLst>
                                    <p:cond delay="0"/>
                                  </p:stCondLst>
                                  <p:childTnLst>
                                    <p:set>
                                      <p:cBhvr>
                                        <p:cTn id="24" dur="1" fill="hold">
                                          <p:stCondLst>
                                            <p:cond delay="0"/>
                                          </p:stCondLst>
                                        </p:cTn>
                                        <p:tgtEl>
                                          <p:spTgt spid="20"/>
                                        </p:tgtEl>
                                        <p:attrNameLst>
                                          <p:attrName>style.visibility</p:attrName>
                                        </p:attrNameLst>
                                      </p:cBhvr>
                                      <p:to>
                                        <p:strVal val="visible"/>
                                      </p:to>
                                    </p:set>
                                    <p:anim calcmode="lin" valueType="num">
                                      <p:cBhvr>
                                        <p:cTn id="25" dur="500" fill="hold"/>
                                        <p:tgtEl>
                                          <p:spTgt spid="20"/>
                                        </p:tgtEl>
                                        <p:attrNameLst>
                                          <p:attrName>ppt_w</p:attrName>
                                        </p:attrNameLst>
                                      </p:cBhvr>
                                      <p:tavLst>
                                        <p:tav tm="0">
                                          <p:val>
                                            <p:strVal val="#ppt_w*0.70"/>
                                          </p:val>
                                        </p:tav>
                                        <p:tav tm="100000">
                                          <p:val>
                                            <p:strVal val="#ppt_w"/>
                                          </p:val>
                                        </p:tav>
                                      </p:tavLst>
                                    </p:anim>
                                    <p:anim calcmode="lin" valueType="num">
                                      <p:cBhvr>
                                        <p:cTn id="26" dur="500" fill="hold"/>
                                        <p:tgtEl>
                                          <p:spTgt spid="20"/>
                                        </p:tgtEl>
                                        <p:attrNameLst>
                                          <p:attrName>ppt_h</p:attrName>
                                        </p:attrNameLst>
                                      </p:cBhvr>
                                      <p:tavLst>
                                        <p:tav tm="0">
                                          <p:val>
                                            <p:strVal val="#ppt_h"/>
                                          </p:val>
                                        </p:tav>
                                        <p:tav tm="100000">
                                          <p:val>
                                            <p:strVal val="#ppt_h"/>
                                          </p:val>
                                        </p:tav>
                                      </p:tavLst>
                                    </p:anim>
                                    <p:animEffect transition="in" filter="fade">
                                      <p:cBhvr>
                                        <p:cTn id="27" dur="500"/>
                                        <p:tgtEl>
                                          <p:spTgt spid="20"/>
                                        </p:tgtEl>
                                      </p:cBhvr>
                                    </p:animEffect>
                                  </p:childTnLst>
                                </p:cTn>
                              </p:par>
                            </p:childTnLst>
                          </p:cTn>
                        </p:par>
                        <p:par>
                          <p:cTn id="28" fill="hold">
                            <p:stCondLst>
                              <p:cond delay="2000"/>
                            </p:stCondLst>
                            <p:childTnLst>
                              <p:par>
                                <p:cTn id="29" presetID="55" presetClass="entr" presetSubtype="0" fill="hold" grpId="0" nodeType="afterEffect">
                                  <p:stCondLst>
                                    <p:cond delay="0"/>
                                  </p:stCondLst>
                                  <p:childTnLst>
                                    <p:set>
                                      <p:cBhvr>
                                        <p:cTn id="30" dur="1" fill="hold">
                                          <p:stCondLst>
                                            <p:cond delay="0"/>
                                          </p:stCondLst>
                                        </p:cTn>
                                        <p:tgtEl>
                                          <p:spTgt spid="21"/>
                                        </p:tgtEl>
                                        <p:attrNameLst>
                                          <p:attrName>style.visibility</p:attrName>
                                        </p:attrNameLst>
                                      </p:cBhvr>
                                      <p:to>
                                        <p:strVal val="visible"/>
                                      </p:to>
                                    </p:set>
                                    <p:anim calcmode="lin" valueType="num">
                                      <p:cBhvr>
                                        <p:cTn id="31" dur="500" fill="hold"/>
                                        <p:tgtEl>
                                          <p:spTgt spid="21"/>
                                        </p:tgtEl>
                                        <p:attrNameLst>
                                          <p:attrName>ppt_w</p:attrName>
                                        </p:attrNameLst>
                                      </p:cBhvr>
                                      <p:tavLst>
                                        <p:tav tm="0">
                                          <p:val>
                                            <p:strVal val="#ppt_w*0.70"/>
                                          </p:val>
                                        </p:tav>
                                        <p:tav tm="100000">
                                          <p:val>
                                            <p:strVal val="#ppt_w"/>
                                          </p:val>
                                        </p:tav>
                                      </p:tavLst>
                                    </p:anim>
                                    <p:anim calcmode="lin" valueType="num">
                                      <p:cBhvr>
                                        <p:cTn id="32" dur="500" fill="hold"/>
                                        <p:tgtEl>
                                          <p:spTgt spid="21"/>
                                        </p:tgtEl>
                                        <p:attrNameLst>
                                          <p:attrName>ppt_h</p:attrName>
                                        </p:attrNameLst>
                                      </p:cBhvr>
                                      <p:tavLst>
                                        <p:tav tm="0">
                                          <p:val>
                                            <p:strVal val="#ppt_h"/>
                                          </p:val>
                                        </p:tav>
                                        <p:tav tm="100000">
                                          <p:val>
                                            <p:strVal val="#ppt_h"/>
                                          </p:val>
                                        </p:tav>
                                      </p:tavLst>
                                    </p:anim>
                                    <p:animEffect transition="in" filter="fade">
                                      <p:cBhvr>
                                        <p:cTn id="33" dur="500"/>
                                        <p:tgtEl>
                                          <p:spTgt spid="21"/>
                                        </p:tgtEl>
                                      </p:cBhvr>
                                    </p:animEffect>
                                  </p:childTnLst>
                                </p:cTn>
                              </p:par>
                            </p:childTnLst>
                          </p:cTn>
                        </p:par>
                        <p:par>
                          <p:cTn id="34" fill="hold">
                            <p:stCondLst>
                              <p:cond delay="2500"/>
                            </p:stCondLst>
                            <p:childTnLst>
                              <p:par>
                                <p:cTn id="35" presetID="55" presetClass="entr" presetSubtype="0" fill="hold" grpId="0" nodeType="afterEffect">
                                  <p:stCondLst>
                                    <p:cond delay="0"/>
                                  </p:stCondLst>
                                  <p:childTnLst>
                                    <p:set>
                                      <p:cBhvr>
                                        <p:cTn id="36" dur="1" fill="hold">
                                          <p:stCondLst>
                                            <p:cond delay="0"/>
                                          </p:stCondLst>
                                        </p:cTn>
                                        <p:tgtEl>
                                          <p:spTgt spid="22"/>
                                        </p:tgtEl>
                                        <p:attrNameLst>
                                          <p:attrName>style.visibility</p:attrName>
                                        </p:attrNameLst>
                                      </p:cBhvr>
                                      <p:to>
                                        <p:strVal val="visible"/>
                                      </p:to>
                                    </p:set>
                                    <p:anim calcmode="lin" valueType="num">
                                      <p:cBhvr>
                                        <p:cTn id="37" dur="500" fill="hold"/>
                                        <p:tgtEl>
                                          <p:spTgt spid="22"/>
                                        </p:tgtEl>
                                        <p:attrNameLst>
                                          <p:attrName>ppt_w</p:attrName>
                                        </p:attrNameLst>
                                      </p:cBhvr>
                                      <p:tavLst>
                                        <p:tav tm="0">
                                          <p:val>
                                            <p:strVal val="#ppt_w*0.70"/>
                                          </p:val>
                                        </p:tav>
                                        <p:tav tm="100000">
                                          <p:val>
                                            <p:strVal val="#ppt_w"/>
                                          </p:val>
                                        </p:tav>
                                      </p:tavLst>
                                    </p:anim>
                                    <p:anim calcmode="lin" valueType="num">
                                      <p:cBhvr>
                                        <p:cTn id="38" dur="500" fill="hold"/>
                                        <p:tgtEl>
                                          <p:spTgt spid="22"/>
                                        </p:tgtEl>
                                        <p:attrNameLst>
                                          <p:attrName>ppt_h</p:attrName>
                                        </p:attrNameLst>
                                      </p:cBhvr>
                                      <p:tavLst>
                                        <p:tav tm="0">
                                          <p:val>
                                            <p:strVal val="#ppt_h"/>
                                          </p:val>
                                        </p:tav>
                                        <p:tav tm="100000">
                                          <p:val>
                                            <p:strVal val="#ppt_h"/>
                                          </p:val>
                                        </p:tav>
                                      </p:tavLst>
                                    </p:anim>
                                    <p:animEffect transition="in" filter="fade">
                                      <p:cBhvr>
                                        <p:cTn id="39" dur="500"/>
                                        <p:tgtEl>
                                          <p:spTgt spid="22"/>
                                        </p:tgtEl>
                                      </p:cBhvr>
                                    </p:animEffect>
                                  </p:childTnLst>
                                </p:cTn>
                              </p:par>
                            </p:childTnLst>
                          </p:cTn>
                        </p:par>
                        <p:par>
                          <p:cTn id="40" fill="hold">
                            <p:stCondLst>
                              <p:cond delay="3000"/>
                            </p:stCondLst>
                            <p:childTnLst>
                              <p:par>
                                <p:cTn id="41" presetID="3" presetClass="entr" presetSubtype="10" fill="hold" grpId="1" nodeType="after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blinds(horizontal)">
                                      <p:cBhvr>
                                        <p:cTn id="43" dur="500"/>
                                        <p:tgtEl>
                                          <p:spTgt spid="16"/>
                                        </p:tgtEl>
                                      </p:cBhvr>
                                    </p:animEffect>
                                  </p:childTnLst>
                                </p:cTn>
                              </p:par>
                            </p:childTnLst>
                          </p:cTn>
                        </p:par>
                        <p:par>
                          <p:cTn id="44" fill="hold">
                            <p:stCondLst>
                              <p:cond delay="3500"/>
                            </p:stCondLst>
                            <p:childTnLst>
                              <p:par>
                                <p:cTn id="45" presetID="3" presetClass="entr" presetSubtype="10" fill="hold" grpId="1" nodeType="afterEffect">
                                  <p:stCondLst>
                                    <p:cond delay="0"/>
                                  </p:stCondLst>
                                  <p:childTnLst>
                                    <p:set>
                                      <p:cBhvr>
                                        <p:cTn id="46" dur="1" fill="hold">
                                          <p:stCondLst>
                                            <p:cond delay="0"/>
                                          </p:stCondLst>
                                        </p:cTn>
                                        <p:tgtEl>
                                          <p:spTgt spid="18"/>
                                        </p:tgtEl>
                                        <p:attrNameLst>
                                          <p:attrName>style.visibility</p:attrName>
                                        </p:attrNameLst>
                                      </p:cBhvr>
                                      <p:to>
                                        <p:strVal val="visible"/>
                                      </p:to>
                                    </p:set>
                                    <p:animEffect transition="in" filter="blinds(horizontal)">
                                      <p:cBhvr>
                                        <p:cTn id="47" dur="500"/>
                                        <p:tgtEl>
                                          <p:spTgt spid="18"/>
                                        </p:tgtEl>
                                      </p:cBhvr>
                                    </p:animEffect>
                                  </p:childTnLst>
                                </p:cTn>
                              </p:par>
                            </p:childTnLst>
                          </p:cTn>
                        </p:par>
                        <p:par>
                          <p:cTn id="48" fill="hold">
                            <p:stCondLst>
                              <p:cond delay="4000"/>
                            </p:stCondLst>
                            <p:childTnLst>
                              <p:par>
                                <p:cTn id="49" presetID="3" presetClass="entr" presetSubtype="10" fill="hold" grpId="1" nodeType="afterEffect">
                                  <p:stCondLst>
                                    <p:cond delay="0"/>
                                  </p:stCondLst>
                                  <p:childTnLst>
                                    <p:set>
                                      <p:cBhvr>
                                        <p:cTn id="50" dur="1" fill="hold">
                                          <p:stCondLst>
                                            <p:cond delay="0"/>
                                          </p:stCondLst>
                                        </p:cTn>
                                        <p:tgtEl>
                                          <p:spTgt spid="19"/>
                                        </p:tgtEl>
                                        <p:attrNameLst>
                                          <p:attrName>style.visibility</p:attrName>
                                        </p:attrNameLst>
                                      </p:cBhvr>
                                      <p:to>
                                        <p:strVal val="visible"/>
                                      </p:to>
                                    </p:set>
                                    <p:animEffect transition="in" filter="blinds(horizontal)">
                                      <p:cBhvr>
                                        <p:cTn id="51" dur="500"/>
                                        <p:tgtEl>
                                          <p:spTgt spid="19"/>
                                        </p:tgtEl>
                                      </p:cBhvr>
                                    </p:animEffect>
                                  </p:childTnLst>
                                </p:cTn>
                              </p:par>
                            </p:childTnLst>
                          </p:cTn>
                        </p:par>
                        <p:par>
                          <p:cTn id="52" fill="hold">
                            <p:stCondLst>
                              <p:cond delay="4500"/>
                            </p:stCondLst>
                            <p:childTnLst>
                              <p:par>
                                <p:cTn id="53" presetID="3" presetClass="entr" presetSubtype="10" fill="hold" grpId="1" nodeType="afterEffect">
                                  <p:stCondLst>
                                    <p:cond delay="0"/>
                                  </p:stCondLst>
                                  <p:childTnLst>
                                    <p:set>
                                      <p:cBhvr>
                                        <p:cTn id="54" dur="1" fill="hold">
                                          <p:stCondLst>
                                            <p:cond delay="0"/>
                                          </p:stCondLst>
                                        </p:cTn>
                                        <p:tgtEl>
                                          <p:spTgt spid="20"/>
                                        </p:tgtEl>
                                        <p:attrNameLst>
                                          <p:attrName>style.visibility</p:attrName>
                                        </p:attrNameLst>
                                      </p:cBhvr>
                                      <p:to>
                                        <p:strVal val="visible"/>
                                      </p:to>
                                    </p:set>
                                    <p:animEffect transition="in" filter="blinds(horizontal)">
                                      <p:cBhvr>
                                        <p:cTn id="55" dur="500"/>
                                        <p:tgtEl>
                                          <p:spTgt spid="20"/>
                                        </p:tgtEl>
                                      </p:cBhvr>
                                    </p:animEffect>
                                  </p:childTnLst>
                                </p:cTn>
                              </p:par>
                            </p:childTnLst>
                          </p:cTn>
                        </p:par>
                        <p:par>
                          <p:cTn id="56" fill="hold">
                            <p:stCondLst>
                              <p:cond delay="5000"/>
                            </p:stCondLst>
                            <p:childTnLst>
                              <p:par>
                                <p:cTn id="57" presetID="3" presetClass="entr" presetSubtype="10" fill="hold" grpId="1" nodeType="afterEffect">
                                  <p:stCondLst>
                                    <p:cond delay="0"/>
                                  </p:stCondLst>
                                  <p:childTnLst>
                                    <p:set>
                                      <p:cBhvr>
                                        <p:cTn id="58" dur="1" fill="hold">
                                          <p:stCondLst>
                                            <p:cond delay="0"/>
                                          </p:stCondLst>
                                        </p:cTn>
                                        <p:tgtEl>
                                          <p:spTgt spid="21"/>
                                        </p:tgtEl>
                                        <p:attrNameLst>
                                          <p:attrName>style.visibility</p:attrName>
                                        </p:attrNameLst>
                                      </p:cBhvr>
                                      <p:to>
                                        <p:strVal val="visible"/>
                                      </p:to>
                                    </p:set>
                                    <p:animEffect transition="in" filter="blinds(horizontal)">
                                      <p:cBhvr>
                                        <p:cTn id="59" dur="500"/>
                                        <p:tgtEl>
                                          <p:spTgt spid="21"/>
                                        </p:tgtEl>
                                      </p:cBhvr>
                                    </p:animEffect>
                                  </p:childTnLst>
                                </p:cTn>
                              </p:par>
                            </p:childTnLst>
                          </p:cTn>
                        </p:par>
                        <p:par>
                          <p:cTn id="60" fill="hold">
                            <p:stCondLst>
                              <p:cond delay="5500"/>
                            </p:stCondLst>
                            <p:childTnLst>
                              <p:par>
                                <p:cTn id="61" presetID="3" presetClass="entr" presetSubtype="10" fill="hold" grpId="1" nodeType="afterEffect">
                                  <p:stCondLst>
                                    <p:cond delay="0"/>
                                  </p:stCondLst>
                                  <p:childTnLst>
                                    <p:set>
                                      <p:cBhvr>
                                        <p:cTn id="62" dur="1" fill="hold">
                                          <p:stCondLst>
                                            <p:cond delay="0"/>
                                          </p:stCondLst>
                                        </p:cTn>
                                        <p:tgtEl>
                                          <p:spTgt spid="22"/>
                                        </p:tgtEl>
                                        <p:attrNameLst>
                                          <p:attrName>style.visibility</p:attrName>
                                        </p:attrNameLst>
                                      </p:cBhvr>
                                      <p:to>
                                        <p:strVal val="visible"/>
                                      </p:to>
                                    </p:set>
                                    <p:animEffect transition="in" filter="blinds(horizontal)">
                                      <p:cBhvr>
                                        <p:cTn id="63"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6" grpId="1" animBg="1"/>
      <p:bldP spid="18" grpId="0" animBg="1"/>
      <p:bldP spid="18" grpId="1" animBg="1"/>
      <p:bldP spid="19" grpId="0" animBg="1"/>
      <p:bldP spid="19" grpId="1" animBg="1"/>
      <p:bldP spid="20" grpId="0" animBg="1"/>
      <p:bldP spid="20" grpId="1" animBg="1"/>
      <p:bldP spid="21" grpId="0" animBg="1"/>
      <p:bldP spid="21" grpId="1" animBg="1"/>
      <p:bldP spid="22" grpId="0" animBg="1"/>
      <p:bldP spid="22" grpId="1"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pPr algn="r" eaLnBrk="1" fontAlgn="auto" hangingPunct="1">
              <a:spcAft>
                <a:spcPts val="0"/>
              </a:spcAft>
              <a:defRPr/>
            </a:pPr>
            <a:r>
              <a:rPr lang="fa-IR" b="1" dirty="0" smtClean="0">
                <a:solidFill>
                  <a:schemeClr val="tx2">
                    <a:satMod val="200000"/>
                  </a:schemeClr>
                </a:solidFill>
              </a:rPr>
              <a:t>فرايند انتقال مفاهيم و اثرپذيري لايه ها:</a:t>
            </a:r>
            <a:endParaRPr lang="en-US" dirty="0" smtClean="0">
              <a:solidFill>
                <a:schemeClr val="tx2">
                  <a:satMod val="200000"/>
                </a:schemeClr>
              </a:solidFill>
            </a:endParaRPr>
          </a:p>
        </p:txBody>
      </p:sp>
      <p:sp>
        <p:nvSpPr>
          <p:cNvPr id="47107" name="Content Placeholder 2"/>
          <p:cNvSpPr>
            <a:spLocks noGrp="1"/>
          </p:cNvSpPr>
          <p:nvPr>
            <p:ph idx="1"/>
          </p:nvPr>
        </p:nvSpPr>
        <p:spPr>
          <a:xfrm>
            <a:off x="457200" y="1600200"/>
            <a:ext cx="7467600" cy="4873625"/>
          </a:xfrm>
        </p:spPr>
        <p:txBody>
          <a:bodyPr>
            <a:normAutofit fontScale="92500" lnSpcReduction="10000"/>
          </a:bodyPr>
          <a:lstStyle/>
          <a:p>
            <a:pPr marL="0" indent="0" algn="justLow" rtl="1" eaLnBrk="1" fontAlgn="auto" hangingPunct="1">
              <a:spcAft>
                <a:spcPts val="0"/>
              </a:spcAft>
              <a:buFont typeface="Arial" charset="0"/>
              <a:buNone/>
              <a:defRPr/>
            </a:pPr>
            <a:r>
              <a:rPr lang="fa-IR" sz="1400" dirty="0" smtClean="0"/>
              <a:t>اصل اساسي مدل آن است كه در مواجهه با محيط و طبيعت ، لايه هاي بيروني سريع تر تغيير مي كنند و لايه هاي دروني تر كندتر.مكانيزم اين تغييرات و همبستگي لايه ها عبارت است از:</a:t>
            </a:r>
            <a:endParaRPr lang="en-US" sz="1400" dirty="0" smtClean="0"/>
          </a:p>
          <a:p>
            <a:pPr marL="0" indent="0" algn="justLow" rtl="1" eaLnBrk="1" fontAlgn="auto" hangingPunct="1">
              <a:spcAft>
                <a:spcPts val="0"/>
              </a:spcAft>
              <a:buFont typeface="Arial" charset="0"/>
              <a:buNone/>
              <a:defRPr/>
            </a:pPr>
            <a:r>
              <a:rPr lang="fa-IR" sz="1400" dirty="0" smtClean="0"/>
              <a:t>انسان در مواجهه با محيط و در مقام پاسخگویي به نيازها،عقل و دانش خود را به كار مي گيرد و به ساختن و ابداع ابزار،تجهيزات ،روش يا شيوه اي نائل مي شود كه آن را </a:t>
            </a:r>
            <a:r>
              <a:rPr lang="fa-IR" sz="1400" b="1" dirty="0" smtClean="0">
                <a:solidFill>
                  <a:srgbClr val="FF0000"/>
                </a:solidFill>
              </a:rPr>
              <a:t>تكنولوژي</a:t>
            </a:r>
            <a:r>
              <a:rPr lang="fa-IR" sz="1400" b="1" dirty="0" smtClean="0"/>
              <a:t> </a:t>
            </a:r>
            <a:r>
              <a:rPr lang="fa-IR" sz="1400" dirty="0" smtClean="0"/>
              <a:t>مي ناميم . او مجبور است براي دریافتن مفاهیم مربوط به آن تکنولوژی در برقراری ارتباط با دیگران ، درباره آن تكنولوژي ،  ازسيستم علائم ارتباطات، يعني </a:t>
            </a:r>
            <a:r>
              <a:rPr lang="fa-IR" sz="1400" b="1" dirty="0" smtClean="0">
                <a:solidFill>
                  <a:srgbClr val="FF0000"/>
                </a:solidFill>
              </a:rPr>
              <a:t>زبان</a:t>
            </a:r>
            <a:r>
              <a:rPr lang="fa-IR" sz="1400" dirty="0" smtClean="0"/>
              <a:t>، مدد جويد و رمزي را براي آن تكنولوژي بيابد يا بيافريند.آن تكنولوژي با نام مشخص مربوط به خود ، مفاهيمي را در اطراف خود مي آفريند كه لاجرم با حضور خود به طور </a:t>
            </a:r>
            <a:r>
              <a:rPr lang="fa-IR" sz="1400" b="1" dirty="0" smtClean="0">
                <a:solidFill>
                  <a:srgbClr val="FF0000"/>
                </a:solidFill>
              </a:rPr>
              <a:t>نماد</a:t>
            </a:r>
            <a:r>
              <a:rPr lang="fa-IR" sz="1400" dirty="0" smtClean="0"/>
              <a:t>ين آن مفاهيم رانمايندگي مي كند.در مقام مواجهه با آن تکنولوژی  ، انسان وادار به رعايت رفتارهاي خاصي مي شود (</a:t>
            </a:r>
            <a:r>
              <a:rPr lang="fa-IR" sz="1400" b="1" dirty="0" smtClean="0">
                <a:solidFill>
                  <a:srgbClr val="FF0000"/>
                </a:solidFill>
              </a:rPr>
              <a:t>هنجار</a:t>
            </a:r>
            <a:r>
              <a:rPr lang="fa-IR" sz="1400" dirty="0" smtClean="0"/>
              <a:t>) و عدم رعايت آن موجب بروزناهنجاري هایي مي گردد .آن تكنولوژي در ذهن انسان </a:t>
            </a:r>
            <a:r>
              <a:rPr lang="fa-IR" sz="1400" b="1" dirty="0" smtClean="0">
                <a:solidFill>
                  <a:srgbClr val="FF0000"/>
                </a:solidFill>
              </a:rPr>
              <a:t>اعتقاد</a:t>
            </a:r>
            <a:r>
              <a:rPr lang="fa-IR" sz="1400" dirty="0" smtClean="0"/>
              <a:t> خاصي  را به وجود آورده  و نيزبرحسب ميزان فايده يا عدم فايده ، </a:t>
            </a:r>
            <a:r>
              <a:rPr lang="fa-IR" sz="1400" b="1" dirty="0" smtClean="0">
                <a:solidFill>
                  <a:srgbClr val="FF0000"/>
                </a:solidFill>
              </a:rPr>
              <a:t>ارزش</a:t>
            </a:r>
            <a:r>
              <a:rPr lang="fa-IR" sz="1400" dirty="0" smtClean="0"/>
              <a:t> خود را تعيين مي كند و به نمايش مي گذارد.</a:t>
            </a:r>
            <a:endParaRPr lang="en-US" sz="1400" dirty="0" smtClean="0"/>
          </a:p>
          <a:p>
            <a:pPr marL="0" indent="0" algn="justLow" rtl="1" eaLnBrk="1" fontAlgn="auto" hangingPunct="1">
              <a:spcAft>
                <a:spcPts val="0"/>
              </a:spcAft>
              <a:buFont typeface="Arial" charset="0"/>
              <a:buNone/>
              <a:defRPr/>
            </a:pPr>
            <a:r>
              <a:rPr lang="fa-IR" sz="1400" dirty="0" smtClean="0"/>
              <a:t>با در نظر گرفتن مطالب فوق ، مي توان ويژگي هاي زير را براي لايه ها تعريف كرد:</a:t>
            </a:r>
            <a:endParaRPr lang="en-US" sz="1400" dirty="0" smtClean="0"/>
          </a:p>
          <a:p>
            <a:pPr marL="0" indent="0" algn="justLow" rtl="1" eaLnBrk="1" fontAlgn="auto" hangingPunct="1">
              <a:spcAft>
                <a:spcPts val="0"/>
              </a:spcAft>
              <a:buFont typeface="Arial" charset="0"/>
              <a:buNone/>
              <a:defRPr/>
            </a:pPr>
            <a:r>
              <a:rPr lang="fa-IR" sz="1400" dirty="0" smtClean="0"/>
              <a:t>موج تغيير هرچه از لايه هاي بيروني به سوي لايه هاي دروني تر پيش مي رود ، از حالت عيني و مصداقي به سوي حالت غير عيني پيش مي رود. مي توان گفت برحسب مدل ارائه شده ، لايه هاي بيروني فرهنگ در برابر چشم و ساير حواس انسانها و لايه هاي دروني فرهنگ در درون مغز و ذهن آنهاست .</a:t>
            </a:r>
            <a:endParaRPr lang="en-US" sz="1400" dirty="0" smtClean="0"/>
          </a:p>
          <a:p>
            <a:pPr marL="0" indent="0" algn="justLow" rtl="1" eaLnBrk="1" fontAlgn="auto" hangingPunct="1">
              <a:spcAft>
                <a:spcPts val="0"/>
              </a:spcAft>
              <a:buFont typeface="Arial" charset="0"/>
              <a:buNone/>
              <a:defRPr/>
            </a:pPr>
            <a:r>
              <a:rPr lang="fa-IR" sz="1400" dirty="0" smtClean="0"/>
              <a:t>لايه هاي بيروني تر فرهنگ در مقام مواجهه با محيط و طبيعت ، واكنشهايي از خود بروز مي دهند و آنگاه از خود فرايندهايي را به سوي لايه هاي دروني تر گسيل مي كنند . آثار اين فرايندها در عبور از لايه هاي ديگر رسوب مي كنند و هرچه بر زمان و تعداد دفعات گسيل امواج از لايه هاي بيروني تر به سوي لايه هاي دروني تر افزوده شود ،‌ ميزان رسوب آثار آن در لايه هاي دروني تر به ترتيب عمق فزوني تري مي يابد و پايداري آن افزوده مي يابد و اين پايداري در برابر تغييرات آينده ، مقاومت بيشتري از خود بروز مي دهد.</a:t>
            </a:r>
            <a:endParaRPr lang="en-US" sz="1400" dirty="0" smtClean="0"/>
          </a:p>
          <a:p>
            <a:pPr marL="0" indent="0" algn="justLow" rtl="1" eaLnBrk="1" fontAlgn="auto" hangingPunct="1">
              <a:spcAft>
                <a:spcPts val="0"/>
              </a:spcAft>
              <a:buFont typeface="Arial" charset="0"/>
              <a:buNone/>
              <a:defRPr/>
            </a:pPr>
            <a:r>
              <a:rPr lang="fa-IR" sz="1400" dirty="0" smtClean="0"/>
              <a:t>عميق ترين لايه ، بيشترين مقاومت را در برابر تغييرات نشان مي دهد و به ترتيب هر چه از عمق لايه ها كاسته شود از ميزان مقاومت آنها در برابرتغييرات كاسته مي شود.</a:t>
            </a:r>
            <a:endParaRPr lang="en-US" sz="1400" dirty="0" smtClean="0"/>
          </a:p>
          <a:p>
            <a:pPr marL="0" indent="0" algn="justLow" rtl="1" eaLnBrk="1" fontAlgn="auto" hangingPunct="1">
              <a:spcAft>
                <a:spcPts val="0"/>
              </a:spcAft>
              <a:buFont typeface="Arial" charset="0"/>
              <a:buNone/>
              <a:defRPr/>
            </a:pPr>
            <a:r>
              <a:rPr lang="fa-IR" sz="1400" dirty="0" smtClean="0"/>
              <a:t>مقاومت لايه ها در برابر تغييرات ، زمان وعمر متفاوتي را بر سرگذشت دوران حيات آنها تحميل مي كند . لذا </a:t>
            </a:r>
            <a:r>
              <a:rPr lang="fa-IR" sz="1400" dirty="0" smtClean="0">
                <a:solidFill>
                  <a:srgbClr val="00B0F0"/>
                </a:solidFill>
              </a:rPr>
              <a:t>لايه هاي دروني تر پيرترند </a:t>
            </a:r>
            <a:r>
              <a:rPr lang="fa-IR" sz="1400" dirty="0" smtClean="0"/>
              <a:t>و </a:t>
            </a:r>
            <a:r>
              <a:rPr lang="fa-IR" sz="1400" dirty="0" smtClean="0">
                <a:solidFill>
                  <a:srgbClr val="00B0F0"/>
                </a:solidFill>
              </a:rPr>
              <a:t>لايه هاي بيروني تر جوان تر </a:t>
            </a:r>
            <a:r>
              <a:rPr lang="fa-IR" sz="1400" dirty="0" smtClean="0"/>
              <a:t>.ممكن است تا لايه هاي بيروني بتوانند براي خود در لايه هاي دروني همدمان همسني را فراهم كنند ، از آنها مفاهيم سن را به عاريت گيرند و دچار كهنگي شوند.براين اساس </a:t>
            </a:r>
            <a:r>
              <a:rPr lang="fa-IR" sz="1400" dirty="0" smtClean="0">
                <a:solidFill>
                  <a:srgbClr val="00B0F0"/>
                </a:solidFill>
              </a:rPr>
              <a:t>عناصر</a:t>
            </a:r>
            <a:r>
              <a:rPr lang="fa-IR" sz="1400" dirty="0" smtClean="0"/>
              <a:t> </a:t>
            </a:r>
            <a:r>
              <a:rPr lang="fa-IR" sz="1400" dirty="0" smtClean="0">
                <a:solidFill>
                  <a:srgbClr val="00B0F0"/>
                </a:solidFill>
              </a:rPr>
              <a:t>لايه هاي بيروني ، مصداقي تر </a:t>
            </a:r>
            <a:r>
              <a:rPr lang="fa-IR" sz="1400" dirty="0" smtClean="0"/>
              <a:t>و </a:t>
            </a:r>
            <a:r>
              <a:rPr lang="fa-IR" sz="1400" dirty="0" smtClean="0">
                <a:solidFill>
                  <a:srgbClr val="00B0F0"/>
                </a:solidFill>
              </a:rPr>
              <a:t>عناصر لايه هاي دروني تر ، انتزاعي ترند</a:t>
            </a:r>
            <a:r>
              <a:rPr lang="fa-IR" sz="1400" dirty="0" smtClean="0"/>
              <a:t>.</a:t>
            </a:r>
            <a:endParaRPr lang="en-US" sz="1400" dirty="0" smtClean="0"/>
          </a:p>
          <a:p>
            <a:pPr marL="0" indent="0" algn="justLow" rtl="1" eaLnBrk="1" fontAlgn="auto" hangingPunct="1">
              <a:spcAft>
                <a:spcPts val="0"/>
              </a:spcAft>
              <a:buFont typeface="Arial" charset="0"/>
              <a:buNone/>
              <a:defRPr/>
            </a:pPr>
            <a:endParaRPr lang="en-US" sz="1400" dirty="0" smtClean="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idx="4294967295"/>
          </p:nvPr>
        </p:nvSpPr>
        <p:spPr>
          <a:xfrm>
            <a:off x="0" y="274638"/>
            <a:ext cx="7467600" cy="1143000"/>
          </a:xfrm>
        </p:spPr>
        <p:txBody>
          <a:bodyPr/>
          <a:lstStyle/>
          <a:p>
            <a:pPr algn="r" eaLnBrk="1" fontAlgn="auto" hangingPunct="1">
              <a:spcAft>
                <a:spcPts val="0"/>
              </a:spcAft>
              <a:defRPr/>
            </a:pPr>
            <a:r>
              <a:rPr lang="fa-IR" dirty="0" smtClean="0">
                <a:solidFill>
                  <a:schemeClr val="tx2">
                    <a:satMod val="200000"/>
                  </a:schemeClr>
                </a:solidFill>
              </a:rPr>
              <a:t>گردش دایرۀ فرهنگ حول قطرآن</a:t>
            </a:r>
            <a:endParaRPr lang="en-US" dirty="0" smtClean="0">
              <a:solidFill>
                <a:schemeClr val="tx2">
                  <a:satMod val="200000"/>
                </a:schemeClr>
              </a:solidFill>
            </a:endParaRPr>
          </a:p>
        </p:txBody>
      </p:sp>
      <p:pic>
        <p:nvPicPr>
          <p:cNvPr id="53251" name="Picture 4"/>
          <p:cNvPicPr>
            <a:picLocks noChangeAspect="1" noChangeArrowheads="1"/>
          </p:cNvPicPr>
          <p:nvPr/>
        </p:nvPicPr>
        <p:blipFill>
          <a:blip r:embed="rId3"/>
          <a:srcRect/>
          <a:stretch>
            <a:fillRect/>
          </a:stretch>
        </p:blipFill>
        <p:spPr bwMode="auto">
          <a:xfrm>
            <a:off x="2286000" y="1643063"/>
            <a:ext cx="4643438" cy="4786312"/>
          </a:xfrm>
          <a:prstGeom prst="rect">
            <a:avLst/>
          </a:prstGeom>
          <a:noFill/>
          <a:ln w="9525">
            <a:noFill/>
            <a:miter lim="800000"/>
            <a:headEnd/>
            <a:tailEnd/>
          </a:ln>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pPr algn="r" eaLnBrk="1" fontAlgn="auto" hangingPunct="1">
              <a:spcAft>
                <a:spcPts val="0"/>
              </a:spcAft>
              <a:defRPr/>
            </a:pPr>
            <a:r>
              <a:rPr lang="fa-IR" dirty="0" smtClean="0">
                <a:solidFill>
                  <a:schemeClr val="tx2">
                    <a:satMod val="200000"/>
                  </a:schemeClr>
                </a:solidFill>
              </a:rPr>
              <a:t>تشکیل گوی یا سپهرفرهنگ</a:t>
            </a:r>
            <a:endParaRPr lang="en-US" dirty="0" smtClean="0">
              <a:solidFill>
                <a:schemeClr val="tx2">
                  <a:satMod val="200000"/>
                </a:schemeClr>
              </a:solidFill>
            </a:endParaRPr>
          </a:p>
        </p:txBody>
      </p:sp>
      <p:pic>
        <p:nvPicPr>
          <p:cNvPr id="54275" name="Picture 4"/>
          <p:cNvPicPr>
            <a:picLocks noGrp="1" noChangeAspect="1" noChangeArrowheads="1"/>
          </p:cNvPicPr>
          <p:nvPr>
            <p:ph idx="1"/>
          </p:nvPr>
        </p:nvPicPr>
        <p:blipFill>
          <a:blip r:embed="rId3"/>
          <a:srcRect/>
          <a:stretch>
            <a:fillRect/>
          </a:stretch>
        </p:blipFill>
        <p:spPr>
          <a:xfrm>
            <a:off x="2828925" y="2060575"/>
            <a:ext cx="3943350" cy="4019550"/>
          </a:xfrm>
          <a:noFill/>
        </p:spPr>
      </p:pic>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eaLnBrk="1" fontAlgn="auto" hangingPunct="1">
              <a:spcAft>
                <a:spcPts val="0"/>
              </a:spcAft>
              <a:defRPr/>
            </a:pPr>
            <a:r>
              <a:rPr lang="fa-IR" dirty="0" smtClean="0">
                <a:solidFill>
                  <a:schemeClr val="tx2">
                    <a:satMod val="200000"/>
                  </a:schemeClr>
                </a:solidFill>
              </a:rPr>
              <a:t>نکته هایی در باره سپهر فرهنگ</a:t>
            </a:r>
            <a:endParaRPr lang="en-US" dirty="0">
              <a:solidFill>
                <a:schemeClr val="tx2">
                  <a:satMod val="200000"/>
                </a:schemeClr>
              </a:solidFill>
            </a:endParaRPr>
          </a:p>
        </p:txBody>
      </p:sp>
      <p:sp>
        <p:nvSpPr>
          <p:cNvPr id="3" name="Content Placeholder 2"/>
          <p:cNvSpPr>
            <a:spLocks noGrp="1"/>
          </p:cNvSpPr>
          <p:nvPr>
            <p:ph idx="1"/>
          </p:nvPr>
        </p:nvSpPr>
        <p:spPr>
          <a:xfrm>
            <a:off x="457200" y="1600200"/>
            <a:ext cx="7467600" cy="4873625"/>
          </a:xfrm>
        </p:spPr>
        <p:txBody>
          <a:bodyPr>
            <a:normAutofit fontScale="92500" lnSpcReduction="10000"/>
          </a:bodyPr>
          <a:lstStyle/>
          <a:p>
            <a:pPr marL="411480" algn="just" rtl="1" eaLnBrk="1" fontAlgn="auto" hangingPunct="1">
              <a:spcAft>
                <a:spcPts val="0"/>
              </a:spcAft>
              <a:buFont typeface="Wingdings"/>
              <a:buBlip>
                <a:blip r:embed="rId3"/>
              </a:buBlip>
              <a:defRPr/>
            </a:pPr>
            <a:r>
              <a:rPr lang="fa-IR" sz="2000" dirty="0" smtClean="0"/>
              <a:t>هر یک از پدیده های هستی به تنهایی واجد 6 لایه سپهر فرهنگ است ؛اما برای آنکه بتوانیم آن را در معرض فهم خود قرار دهیم ،آن را دسته بندی کرده وبا نزدیکترین صفتی که با یکی از لایه های سپهرهمسانی دارد آن رامشمول آن لایه قرار داده و می شناسیم.مثلاً نامگذاری برای هر چیز را درحوزه نفوذ لایه زبان می دانیم اما کیست که نداند همین کار واجد رعایت تکنیک است، نوع بیان آن واجد هنجار خاصی است ، آن نام نشانه ونماد چیزی است مثلاً سنتی یا مدرن بودن، باور خاصی را در باره آن چیز می آفریند وبر ارزش آن چیز می افزاید ویا از آن می کاهد.</a:t>
            </a:r>
            <a:endParaRPr lang="en-US" sz="2000" dirty="0" smtClean="0"/>
          </a:p>
          <a:p>
            <a:pPr marL="411480" algn="just" rtl="1" eaLnBrk="1" fontAlgn="auto" hangingPunct="1">
              <a:spcAft>
                <a:spcPts val="0"/>
              </a:spcAft>
              <a:buFont typeface="Wingdings"/>
              <a:buBlip>
                <a:blip r:embed="rId3"/>
              </a:buBlip>
              <a:defRPr/>
            </a:pPr>
            <a:r>
              <a:rPr lang="fa-IR" sz="2000" dirty="0" smtClean="0"/>
              <a:t>ما و همه پدیده ها  به طور مستمر در فضای سپهر فرهنگ شناوریم وغوطه میخوریم. فضایی که بدون آن زیستن ممکن نیست. فضایی که اگر چه شاید آن را به راحتی حس  کنیم اما  به آسانی در فهم ما نمی گنجد و زبانمان برای توضیح آن الکن است .</a:t>
            </a:r>
            <a:endParaRPr lang="en-US" sz="2000" dirty="0" smtClean="0"/>
          </a:p>
          <a:p>
            <a:pPr marL="411480" algn="just" rtl="1" eaLnBrk="1" fontAlgn="auto" hangingPunct="1">
              <a:spcAft>
                <a:spcPts val="0"/>
              </a:spcAft>
              <a:buFont typeface="Wingdings"/>
              <a:buBlip>
                <a:blip r:embed="rId3"/>
              </a:buBlip>
              <a:defRPr/>
            </a:pPr>
            <a:r>
              <a:rPr lang="en-US" sz="2000" dirty="0" smtClean="0"/>
              <a:t> </a:t>
            </a:r>
            <a:r>
              <a:rPr lang="fa-IR" sz="2000" dirty="0" smtClean="0"/>
              <a:t>چیزهایی که به ادراک مستقیم ما درمی آیند آن را بخش بعد مادّی سپهر فرهنگ و چیزهایی را که در معرض ادراک غیر مستقیم قرار می گیرند بعد غیر مادّی سپهر فرهنگ نامیده ایم .</a:t>
            </a:r>
            <a:endParaRPr lang="en-US" sz="2000" dirty="0" smtClean="0"/>
          </a:p>
          <a:p>
            <a:pPr marL="411480" algn="just" rtl="1" eaLnBrk="1" fontAlgn="auto" hangingPunct="1">
              <a:spcAft>
                <a:spcPts val="0"/>
              </a:spcAft>
              <a:buFont typeface="Wingdings"/>
              <a:buBlip>
                <a:blip r:embed="rId3"/>
              </a:buBlip>
              <a:defRPr/>
            </a:pPr>
            <a:r>
              <a:rPr lang="fa-IR" sz="2000" dirty="0" smtClean="0"/>
              <a:t>سپهر فرهنگ گوی شفاف توپری است که در همه کائنات قلمرو دارد و هیچ محدودیتی برای نفوذ آن متصور نیست. هر جا که پردازش گری وجود داشته باشد این سپهر قابل درک است. انسانها ،حیوانات ،نباتات وپردازنده ها، تمام یا تعدادی از لایه های سپهر را درک میکنند.</a:t>
            </a:r>
            <a:endParaRPr lang="en-US" sz="2000" dirty="0" smtClean="0"/>
          </a:p>
          <a:p>
            <a:pPr marL="411480" eaLnBrk="1" fontAlgn="auto" hangingPunct="1">
              <a:spcAft>
                <a:spcPts val="0"/>
              </a:spcAft>
              <a:buFont typeface="Wingdings"/>
              <a:buNone/>
              <a:defRPr/>
            </a:pPr>
            <a:endParaRPr lang="en-US" sz="1600"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Content Placeholder 2"/>
          <p:cNvSpPr>
            <a:spLocks noGrp="1"/>
          </p:cNvSpPr>
          <p:nvPr>
            <p:ph idx="4294967295"/>
          </p:nvPr>
        </p:nvSpPr>
        <p:spPr>
          <a:xfrm>
            <a:off x="1385888" y="2643188"/>
            <a:ext cx="7758112" cy="3641725"/>
          </a:xfrm>
        </p:spPr>
        <p:txBody>
          <a:bodyPr/>
          <a:lstStyle/>
          <a:p>
            <a:pPr algn="ctr">
              <a:buFont typeface="Wingdings" pitchFamily="2" charset="2"/>
              <a:buNone/>
            </a:pPr>
            <a:r>
              <a:rPr lang="fa-IR" sz="9600" smtClean="0"/>
              <a:t>با تشکر</a:t>
            </a:r>
          </a:p>
          <a:p>
            <a:pPr algn="ctr">
              <a:buFont typeface="Wingdings" pitchFamily="2" charset="2"/>
              <a:buNone/>
            </a:pPr>
            <a:endParaRPr lang="en-US" sz="9600" smtClean="0">
              <a:cs typeface="Times New Roman" pitchFamily="18"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428625" y="285750"/>
            <a:ext cx="8229600" cy="1143000"/>
          </a:xfrm>
        </p:spPr>
        <p:txBody>
          <a:bodyPr/>
          <a:lstStyle/>
          <a:p>
            <a:pPr algn="r" rtl="1" eaLnBrk="1" fontAlgn="auto" hangingPunct="1">
              <a:spcAft>
                <a:spcPts val="0"/>
              </a:spcAft>
              <a:defRPr/>
            </a:pPr>
            <a:r>
              <a:rPr lang="fa-IR" dirty="0" smtClean="0">
                <a:solidFill>
                  <a:schemeClr val="tx2">
                    <a:satMod val="200000"/>
                  </a:schemeClr>
                </a:solidFill>
              </a:rPr>
              <a:t>اعلام</a:t>
            </a:r>
            <a:r>
              <a:rPr lang="en-US" dirty="0" smtClean="0">
                <a:solidFill>
                  <a:schemeClr val="tx2">
                    <a:satMod val="200000"/>
                  </a:schemeClr>
                </a:solidFill>
              </a:rPr>
              <a:t> </a:t>
            </a:r>
            <a:r>
              <a:rPr lang="fa-IR" dirty="0" smtClean="0">
                <a:solidFill>
                  <a:schemeClr val="tx2">
                    <a:satMod val="200000"/>
                  </a:schemeClr>
                </a:solidFill>
              </a:rPr>
              <a:t>ومآخذ</a:t>
            </a:r>
            <a:endParaRPr lang="en-US" dirty="0" smtClean="0">
              <a:solidFill>
                <a:schemeClr val="tx2">
                  <a:satMod val="200000"/>
                </a:schemeClr>
              </a:solidFill>
            </a:endParaRPr>
          </a:p>
        </p:txBody>
      </p:sp>
      <p:sp>
        <p:nvSpPr>
          <p:cNvPr id="57347" name="Content Placeholder 2"/>
          <p:cNvSpPr>
            <a:spLocks noGrp="1"/>
          </p:cNvSpPr>
          <p:nvPr>
            <p:ph idx="1"/>
          </p:nvPr>
        </p:nvSpPr>
        <p:spPr>
          <a:xfrm>
            <a:off x="428625" y="2571750"/>
            <a:ext cx="8258175" cy="3554413"/>
          </a:xfrm>
        </p:spPr>
        <p:txBody>
          <a:bodyPr/>
          <a:lstStyle/>
          <a:p>
            <a:pPr marL="0" indent="0" algn="just" rtl="1" eaLnBrk="1" hangingPunct="1">
              <a:buFont typeface="Arial" pitchFamily="34" charset="0"/>
              <a:buNone/>
            </a:pPr>
            <a:r>
              <a:rPr lang="fa-IR" smtClean="0"/>
              <a:t>مدل سپهر، موضوع پایان نامه ای است تحت عنوان " ارائه مدلی برای تحلیل فرهنگی تغییرات اجتماعی " ، که توسط عبدالرحیم کرکه آبادی در سال 1378در دانشکده علوم اجتماعی دانشگاه علامه طباطبائی برای پایان دوره کارشناسی ارشد، طراحی ، ارائه و دفاع شده است .استاد راهنمای پایان نامه ، آقای دکتر موحدی و استاد مشاور ،آقای دکتر رجب زاده بوده اند.</a:t>
            </a:r>
            <a:endParaRPr lang="en-US" smtClean="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algn="r" eaLnBrk="1" fontAlgn="auto" hangingPunct="1">
              <a:spcAft>
                <a:spcPts val="0"/>
              </a:spcAft>
              <a:defRPr/>
            </a:pPr>
            <a:r>
              <a:rPr lang="fa-IR" dirty="0" smtClean="0">
                <a:solidFill>
                  <a:schemeClr val="tx2">
                    <a:satMod val="200000"/>
                  </a:schemeClr>
                </a:solidFill>
              </a:rPr>
              <a:t>پرسشهای پایه ای مدل</a:t>
            </a:r>
          </a:p>
        </p:txBody>
      </p:sp>
      <p:sp>
        <p:nvSpPr>
          <p:cNvPr id="3" name="Content Placeholder 2"/>
          <p:cNvSpPr>
            <a:spLocks noGrp="1"/>
          </p:cNvSpPr>
          <p:nvPr>
            <p:ph idx="1"/>
          </p:nvPr>
        </p:nvSpPr>
        <p:spPr>
          <a:xfrm>
            <a:off x="914400" y="1783560"/>
            <a:ext cx="7772400" cy="4572000"/>
          </a:xfrm>
        </p:spPr>
        <p:txBody>
          <a:bodyPr rtlCol="0">
            <a:normAutofit/>
          </a:bodyPr>
          <a:lstStyle/>
          <a:p>
            <a:pPr marL="4057650" lvl="8" indent="-514350" algn="r" rtl="1">
              <a:buFont typeface="Arial" pitchFamily="34" charset="0"/>
              <a:buNone/>
              <a:defRPr/>
            </a:pPr>
            <a:endParaRPr lang="fa-IR" dirty="0" smtClean="0"/>
          </a:p>
          <a:p>
            <a:pPr marL="4057650" lvl="8" indent="-514350" algn="r" rtl="1">
              <a:buFont typeface="Arial" pitchFamily="34" charset="0"/>
              <a:buNone/>
              <a:defRPr/>
            </a:pPr>
            <a:endParaRPr lang="fa-IR" dirty="0" smtClean="0"/>
          </a:p>
          <a:p>
            <a:pPr marL="514350" indent="-514350" algn="r" rtl="1" eaLnBrk="1" fontAlgn="auto" hangingPunct="1">
              <a:spcAft>
                <a:spcPts val="0"/>
              </a:spcAft>
              <a:buFont typeface="Arial" pitchFamily="34" charset="0"/>
              <a:buNone/>
              <a:defRPr/>
            </a:pPr>
            <a:endParaRPr lang="fa-IR" dirty="0" smtClean="0"/>
          </a:p>
          <a:p>
            <a:pPr marL="514350" lvl="8" indent="-514350" algn="r" rtl="1">
              <a:buFont typeface="Arial" pitchFamily="34" charset="0"/>
              <a:buBlip>
                <a:blip r:embed="rId3"/>
              </a:buBlip>
              <a:defRPr/>
            </a:pPr>
            <a:r>
              <a:rPr lang="fa-IR" sz="3200" dirty="0" smtClean="0"/>
              <a:t>تحولات اجتماعی و فرهنگی چگونه ايجاد می شوند؟ </a:t>
            </a:r>
          </a:p>
          <a:p>
            <a:pPr marL="514350" indent="-514350" algn="justLow" rtl="1" eaLnBrk="1" fontAlgn="auto" hangingPunct="1">
              <a:spcAft>
                <a:spcPts val="0"/>
              </a:spcAft>
              <a:buFont typeface="Arial" pitchFamily="34" charset="0"/>
              <a:buBlip>
                <a:blip r:embed="rId3"/>
              </a:buBlip>
              <a:defRPr/>
            </a:pPr>
            <a:r>
              <a:rPr lang="fa-IR" dirty="0" smtClean="0"/>
              <a:t>چه عواملی موجب پيدايش آنها می شوند و عوامل تعيين كننده و مسلط كدامند؟</a:t>
            </a:r>
          </a:p>
          <a:p>
            <a:pPr marL="514350" indent="-514350" algn="justLow" rtl="1" eaLnBrk="1" fontAlgn="auto" hangingPunct="1">
              <a:spcAft>
                <a:spcPts val="0"/>
              </a:spcAft>
              <a:buFont typeface="Arial" pitchFamily="34" charset="0"/>
              <a:buBlip>
                <a:blip r:embed="rId3"/>
              </a:buBlip>
              <a:defRPr/>
            </a:pPr>
            <a:r>
              <a:rPr lang="fa-IR" dirty="0" smtClean="0"/>
              <a:t>چه آثار و پيامدهايی را به دنبال خود دارند و چگونه بر ساختارها و لايه های اجتماعی اثر می كنند؟</a:t>
            </a:r>
          </a:p>
          <a:p>
            <a:pPr marL="514350" indent="-514350" algn="justLow" rtl="1" eaLnBrk="1" fontAlgn="auto" hangingPunct="1">
              <a:spcAft>
                <a:spcPts val="0"/>
              </a:spcAft>
              <a:buFont typeface="Arial" pitchFamily="34" charset="0"/>
              <a:buBlip>
                <a:blip r:embed="rId3"/>
              </a:buBlip>
              <a:defRPr/>
            </a:pPr>
            <a:r>
              <a:rPr lang="fa-IR" dirty="0" smtClean="0"/>
              <a:t>آيا راهی برای كنترل و برنامه ريزی آنها وجود دارد و بالاخره  جامعه چگونه بايد در مواجهه با آنها بسوی تعادل ، استحكام و پويائی متناسب با منابع ، توانائی ها و محدوديت های خود پيش رود؟</a:t>
            </a:r>
            <a:endParaRPr lang="en-US" dirty="0" smtClean="0"/>
          </a:p>
          <a:p>
            <a:pPr marL="514350" indent="-514350" algn="r" rtl="1" eaLnBrk="1" fontAlgn="auto" hangingPunct="1">
              <a:spcAft>
                <a:spcPts val="0"/>
              </a:spcAft>
              <a:buFont typeface="Arial" pitchFamily="34" charset="0"/>
              <a:buBlip>
                <a:blip r:embed="rId3"/>
              </a:buBlip>
              <a:defRPr/>
            </a:pPr>
            <a:endParaRPr lang="fa-IR" dirty="0" smtClean="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p:txBody>
          <a:bodyPr/>
          <a:lstStyle/>
          <a:p>
            <a:pPr eaLnBrk="1" fontAlgn="auto" hangingPunct="1">
              <a:spcAft>
                <a:spcPts val="0"/>
              </a:spcAft>
              <a:defRPr/>
            </a:pPr>
            <a:r>
              <a:rPr lang="en-US" dirty="0" smtClean="0">
                <a:solidFill>
                  <a:schemeClr val="tx2">
                    <a:satMod val="200000"/>
                  </a:schemeClr>
                </a:solidFill>
              </a:rPr>
              <a:t>References</a:t>
            </a:r>
          </a:p>
        </p:txBody>
      </p:sp>
      <p:sp>
        <p:nvSpPr>
          <p:cNvPr id="58371" name="Content Placeholder 2"/>
          <p:cNvSpPr>
            <a:spLocks noGrp="1"/>
          </p:cNvSpPr>
          <p:nvPr>
            <p:ph idx="1"/>
          </p:nvPr>
        </p:nvSpPr>
        <p:spPr>
          <a:xfrm>
            <a:off x="428625" y="1600200"/>
            <a:ext cx="8258175" cy="5257800"/>
          </a:xfrm>
        </p:spPr>
        <p:txBody>
          <a:bodyPr/>
          <a:lstStyle/>
          <a:p>
            <a:pPr marL="360363" lvl="1" indent="-1588" eaLnBrk="1" hangingPunct="1">
              <a:lnSpc>
                <a:spcPct val="90000"/>
              </a:lnSpc>
              <a:buFont typeface="Arial" pitchFamily="34" charset="0"/>
              <a:buNone/>
              <a:tabLst>
                <a:tab pos="360363" algn="l"/>
                <a:tab pos="895350" algn="l"/>
              </a:tabLst>
            </a:pPr>
            <a:r>
              <a:rPr lang="en-US" sz="2400" b="1" smtClean="0">
                <a:cs typeface="Times New Roman" pitchFamily="18" charset="0"/>
              </a:rPr>
              <a:t>William Fielding Ogburn                                                  </a:t>
            </a:r>
            <a:r>
              <a:rPr lang="en-US" sz="2400" smtClean="0">
                <a:cs typeface="Times New Roman" pitchFamily="18" charset="0"/>
              </a:rPr>
              <a:t>(</a:t>
            </a:r>
            <a:r>
              <a:rPr lang="en-US" sz="2400" b="1" smtClean="0">
                <a:solidFill>
                  <a:srgbClr val="7030A0"/>
                </a:solidFill>
                <a:cs typeface="Times New Roman" pitchFamily="18" charset="0"/>
              </a:rPr>
              <a:t>Sociology</a:t>
            </a:r>
            <a:r>
              <a:rPr lang="en-US" sz="2400" smtClean="0">
                <a:cs typeface="Times New Roman" pitchFamily="18" charset="0"/>
              </a:rPr>
              <a:t>)</a:t>
            </a:r>
            <a:r>
              <a:rPr lang="en-US" sz="2400" b="1" smtClean="0">
                <a:cs typeface="Times New Roman" pitchFamily="18" charset="0"/>
              </a:rPr>
              <a:t> </a:t>
            </a:r>
            <a:r>
              <a:rPr lang="en-US" sz="2400" smtClean="0">
                <a:cs typeface="Times New Roman" pitchFamily="18" charset="0"/>
              </a:rPr>
              <a:t>a textbook in collaboration with Meyer Nimkoff, which has been revised several times since 1940.  </a:t>
            </a:r>
            <a:endParaRPr lang="fa-IR" sz="2400" b="1" smtClean="0"/>
          </a:p>
          <a:p>
            <a:pPr marL="360363" indent="-1588" eaLnBrk="1" hangingPunct="1">
              <a:lnSpc>
                <a:spcPct val="90000"/>
              </a:lnSpc>
              <a:buFont typeface="Arial" pitchFamily="34" charset="0"/>
              <a:buNone/>
              <a:tabLst>
                <a:tab pos="360363" algn="l"/>
                <a:tab pos="895350" algn="l"/>
              </a:tabLst>
            </a:pPr>
            <a:r>
              <a:rPr lang="en-US" b="1" smtClean="0">
                <a:cs typeface="Times New Roman" pitchFamily="18" charset="0"/>
              </a:rPr>
              <a:t>Michael S. Bassis</a:t>
            </a:r>
            <a:r>
              <a:rPr lang="fa-IR" b="1" smtClean="0"/>
              <a:t>      </a:t>
            </a:r>
            <a:r>
              <a:rPr lang="en-US" b="1" smtClean="0">
                <a:cs typeface="Times New Roman" pitchFamily="18" charset="0"/>
              </a:rPr>
              <a:t> </a:t>
            </a:r>
            <a:r>
              <a:rPr lang="fa-IR" b="1" smtClean="0"/>
              <a:t>     </a:t>
            </a:r>
            <a:r>
              <a:rPr lang="en-US" b="1" smtClean="0">
                <a:cs typeface="Times New Roman" pitchFamily="18" charset="0"/>
              </a:rPr>
              <a:t>                                                                            </a:t>
            </a:r>
          </a:p>
          <a:p>
            <a:pPr marL="360363" indent="-1588" algn="r" rtl="1" eaLnBrk="1" hangingPunct="1">
              <a:lnSpc>
                <a:spcPct val="90000"/>
              </a:lnSpc>
              <a:buFont typeface="Arial" pitchFamily="34" charset="0"/>
              <a:buNone/>
              <a:tabLst>
                <a:tab pos="360363" algn="l"/>
                <a:tab pos="895350" algn="l"/>
              </a:tabLst>
            </a:pPr>
            <a:r>
              <a:rPr lang="en-US" smtClean="0">
                <a:solidFill>
                  <a:srgbClr val="FF0000"/>
                </a:solidFill>
                <a:cs typeface="Times New Roman" pitchFamily="18" charset="0"/>
              </a:rPr>
              <a:t>   1980 </a:t>
            </a:r>
            <a:r>
              <a:rPr lang="en-US" smtClean="0">
                <a:cs typeface="Times New Roman" pitchFamily="18" charset="0"/>
              </a:rPr>
              <a:t>(</a:t>
            </a:r>
            <a:r>
              <a:rPr lang="en-US" i="1" smtClean="0">
                <a:solidFill>
                  <a:srgbClr val="7030A0"/>
                </a:solidFill>
                <a:cs typeface="Times New Roman" pitchFamily="18" charset="0"/>
              </a:rPr>
              <a:t>Sociology: An Introduction</a:t>
            </a:r>
            <a:r>
              <a:rPr lang="en-US" i="1" smtClean="0">
                <a:cs typeface="Times New Roman" pitchFamily="18" charset="0"/>
              </a:rPr>
              <a:t>)</a:t>
            </a:r>
            <a:r>
              <a:rPr lang="en-US" i="1" smtClean="0">
                <a:solidFill>
                  <a:srgbClr val="FF0000"/>
                </a:solidFill>
                <a:cs typeface="Times New Roman" pitchFamily="18" charset="0"/>
              </a:rPr>
              <a:t> (with R. J. Gelles and A. Levine), Random House, Inc.</a:t>
            </a:r>
            <a:endParaRPr lang="fa-IR" smtClean="0"/>
          </a:p>
          <a:p>
            <a:pPr marL="360363" indent="-1588" rtl="1" eaLnBrk="1" hangingPunct="1">
              <a:lnSpc>
                <a:spcPct val="90000"/>
              </a:lnSpc>
              <a:buFont typeface="Arial" pitchFamily="34" charset="0"/>
              <a:buNone/>
              <a:tabLst>
                <a:tab pos="360363" algn="l"/>
                <a:tab pos="895350" algn="l"/>
              </a:tabLst>
            </a:pPr>
            <a:r>
              <a:rPr lang="en-US" smtClean="0">
                <a:cs typeface="Times New Roman" pitchFamily="18" charset="0"/>
              </a:rPr>
              <a:t>  </a:t>
            </a:r>
            <a:r>
              <a:rPr lang="fa-IR" smtClean="0"/>
              <a:t> </a:t>
            </a:r>
            <a:r>
              <a:rPr lang="en-US" smtClean="0">
                <a:cs typeface="Times New Roman" pitchFamily="18" charset="0"/>
              </a:rPr>
              <a:t>    </a:t>
            </a:r>
            <a:r>
              <a:rPr lang="en-US" b="1" smtClean="0">
                <a:cs typeface="Times New Roman" pitchFamily="18" charset="0"/>
              </a:rPr>
              <a:t>JOHN  J. MACIONIS                                                                         </a:t>
            </a:r>
          </a:p>
          <a:p>
            <a:pPr marL="360363" indent="-1588" algn="r" rtl="1" eaLnBrk="1" hangingPunct="1">
              <a:lnSpc>
                <a:spcPct val="90000"/>
              </a:lnSpc>
              <a:buFont typeface="Arial" pitchFamily="34" charset="0"/>
              <a:buNone/>
              <a:tabLst>
                <a:tab pos="360363" algn="l"/>
                <a:tab pos="895350" algn="l"/>
              </a:tabLst>
            </a:pPr>
            <a:r>
              <a:rPr lang="fa-IR" smtClean="0">
                <a:solidFill>
                  <a:srgbClr val="FF0000"/>
                </a:solidFill>
              </a:rPr>
              <a:t>  </a:t>
            </a:r>
            <a:r>
              <a:rPr lang="en-US" smtClean="0">
                <a:solidFill>
                  <a:srgbClr val="FF0000"/>
                </a:solidFill>
                <a:cs typeface="Times New Roman" pitchFamily="18" charset="0"/>
              </a:rPr>
              <a:t>         1995</a:t>
            </a:r>
            <a:r>
              <a:rPr lang="en-US" smtClean="0">
                <a:cs typeface="Times New Roman" pitchFamily="18" charset="0"/>
              </a:rPr>
              <a:t>(</a:t>
            </a:r>
            <a:r>
              <a:rPr lang="en-US" b="1" smtClean="0">
                <a:solidFill>
                  <a:srgbClr val="7030A0"/>
                </a:solidFill>
                <a:cs typeface="Times New Roman" pitchFamily="18" charset="0"/>
              </a:rPr>
              <a:t>Sociology</a:t>
            </a:r>
            <a:r>
              <a:rPr lang="en-US" smtClean="0">
                <a:cs typeface="Times New Roman" pitchFamily="18" charset="0"/>
              </a:rPr>
              <a:t>).                                                                      </a:t>
            </a:r>
            <a:endParaRPr lang="fa-IR" smtClean="0"/>
          </a:p>
          <a:p>
            <a:pPr marL="360363" indent="-1588" rtl="1" eaLnBrk="1" hangingPunct="1">
              <a:lnSpc>
                <a:spcPct val="90000"/>
              </a:lnSpc>
              <a:buFont typeface="Arial" pitchFamily="34" charset="0"/>
              <a:buNone/>
              <a:tabLst>
                <a:tab pos="360363" algn="l"/>
                <a:tab pos="895350" algn="l"/>
              </a:tabLst>
            </a:pPr>
            <a:r>
              <a:rPr lang="en-US" b="1" smtClean="0">
                <a:cs typeface="Times New Roman" pitchFamily="18" charset="0"/>
              </a:rPr>
              <a:t> </a:t>
            </a:r>
            <a:r>
              <a:rPr lang="fa-IR" b="1" smtClean="0"/>
              <a:t> </a:t>
            </a:r>
            <a:r>
              <a:rPr lang="en-US" b="1" smtClean="0">
                <a:cs typeface="Times New Roman" pitchFamily="18" charset="0"/>
              </a:rPr>
              <a:t>    Laurence A. Basirico and Anne Bolin                                         </a:t>
            </a:r>
          </a:p>
          <a:p>
            <a:pPr marL="360363" indent="-1588" eaLnBrk="1" hangingPunct="1">
              <a:lnSpc>
                <a:spcPct val="90000"/>
              </a:lnSpc>
              <a:buFont typeface="Arial" pitchFamily="34" charset="0"/>
              <a:buNone/>
              <a:tabLst>
                <a:tab pos="360363" algn="l"/>
                <a:tab pos="895350" algn="l"/>
              </a:tabLst>
            </a:pPr>
            <a:r>
              <a:rPr lang="en-US" smtClean="0">
                <a:cs typeface="Times New Roman" pitchFamily="18" charset="0"/>
              </a:rPr>
              <a:t>      </a:t>
            </a:r>
            <a:r>
              <a:rPr lang="en-US" smtClean="0">
                <a:solidFill>
                  <a:srgbClr val="FF0000"/>
                </a:solidFill>
                <a:cs typeface="Times New Roman" pitchFamily="18" charset="0"/>
              </a:rPr>
              <a:t>2002</a:t>
            </a:r>
            <a:r>
              <a:rPr lang="en-US" smtClean="0">
                <a:cs typeface="Times New Roman" pitchFamily="18" charset="0"/>
              </a:rPr>
              <a:t> ( </a:t>
            </a:r>
            <a:r>
              <a:rPr lang="en-US" b="1" smtClean="0">
                <a:solidFill>
                  <a:srgbClr val="7030A0"/>
                </a:solidFill>
                <a:cs typeface="Times New Roman" pitchFamily="18" charset="0"/>
              </a:rPr>
              <a:t>The Joy of Culture</a:t>
            </a:r>
            <a:r>
              <a:rPr lang="en-US" b="1" smtClean="0">
                <a:cs typeface="Times New Roman" pitchFamily="18" charset="0"/>
              </a:rPr>
              <a:t>-</a:t>
            </a:r>
            <a:r>
              <a:rPr lang="en-US" sz="1800" smtClean="0">
                <a:cs typeface="Times New Roman" pitchFamily="18" charset="0"/>
              </a:rPr>
              <a:t>Chapter 4</a:t>
            </a:r>
            <a:r>
              <a:rPr lang="en-US" smtClean="0">
                <a:cs typeface="Times New Roman" pitchFamily="18" charset="0"/>
              </a:rPr>
              <a:t>)</a:t>
            </a:r>
            <a:r>
              <a:rPr lang="fa-IR" smtClean="0"/>
              <a:t>  </a:t>
            </a:r>
            <a:endParaRPr lang="en-US" smtClean="0">
              <a:cs typeface="Times New Roman" pitchFamily="18" charset="0"/>
            </a:endParaRPr>
          </a:p>
          <a:p>
            <a:pPr marL="360363" indent="-1588" algn="r" rtl="1" eaLnBrk="1" hangingPunct="1">
              <a:lnSpc>
                <a:spcPct val="90000"/>
              </a:lnSpc>
              <a:buFont typeface="Arial" pitchFamily="34" charset="0"/>
              <a:buNone/>
              <a:tabLst>
                <a:tab pos="360363" algn="l"/>
                <a:tab pos="895350" algn="l"/>
              </a:tabLst>
            </a:pPr>
            <a:endParaRPr lang="en-US" b="1" smtClean="0">
              <a:cs typeface="Times New Roman" pitchFamily="18" charset="0"/>
            </a:endParaRPr>
          </a:p>
          <a:p>
            <a:pPr marL="360363" indent="-1588" algn="r" rtl="1" eaLnBrk="1" hangingPunct="1">
              <a:lnSpc>
                <a:spcPct val="90000"/>
              </a:lnSpc>
              <a:buFont typeface="Arial" pitchFamily="34" charset="0"/>
              <a:buNone/>
              <a:tabLst>
                <a:tab pos="360363" algn="l"/>
                <a:tab pos="895350" algn="l"/>
              </a:tabLst>
            </a:pPr>
            <a:endParaRPr lang="en-US" smtClean="0">
              <a:cs typeface="Times New Roman" pitchFamily="18"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625" y="500063"/>
            <a:ext cx="8215313" cy="917575"/>
          </a:xfrm>
        </p:spPr>
        <p:txBody>
          <a:bodyPr rtlCol="0">
            <a:normAutofit fontScale="90000"/>
          </a:bodyPr>
          <a:lstStyle/>
          <a:p>
            <a:pPr eaLnBrk="1" fontAlgn="auto" hangingPunct="1">
              <a:spcAft>
                <a:spcPts val="0"/>
              </a:spcAft>
              <a:defRPr/>
            </a:pPr>
            <a:r>
              <a:rPr lang="en-US" dirty="0" smtClean="0">
                <a:solidFill>
                  <a:schemeClr val="tx2">
                    <a:satMod val="200000"/>
                  </a:schemeClr>
                </a:solidFill>
              </a:rPr>
              <a:t>Who is William Ogburn? </a:t>
            </a:r>
            <a:br>
              <a:rPr lang="en-US" dirty="0" smtClean="0">
                <a:solidFill>
                  <a:schemeClr val="tx2">
                    <a:satMod val="200000"/>
                  </a:schemeClr>
                </a:solidFill>
              </a:rPr>
            </a:br>
            <a:endParaRPr lang="en-US" dirty="0">
              <a:solidFill>
                <a:schemeClr val="tx2">
                  <a:satMod val="200000"/>
                </a:schemeClr>
              </a:solidFill>
            </a:endParaRPr>
          </a:p>
        </p:txBody>
      </p:sp>
      <p:sp>
        <p:nvSpPr>
          <p:cNvPr id="3" name="Content Placeholder 2"/>
          <p:cNvSpPr>
            <a:spLocks noGrp="1"/>
          </p:cNvSpPr>
          <p:nvPr>
            <p:ph idx="1"/>
          </p:nvPr>
        </p:nvSpPr>
        <p:spPr>
          <a:xfrm>
            <a:off x="457200" y="1600200"/>
            <a:ext cx="7467600" cy="4873625"/>
          </a:xfrm>
        </p:spPr>
        <p:txBody>
          <a:bodyPr rtlCol="0">
            <a:normAutofit fontScale="77500" lnSpcReduction="20000"/>
          </a:bodyPr>
          <a:lstStyle/>
          <a:p>
            <a:pPr marL="411480" eaLnBrk="1" fontAlgn="auto" hangingPunct="1">
              <a:spcAft>
                <a:spcPts val="0"/>
              </a:spcAft>
              <a:buFont typeface="Arial" pitchFamily="34" charset="0"/>
              <a:buChar char="•"/>
              <a:defRPr/>
            </a:pPr>
            <a:r>
              <a:rPr lang="en-US" dirty="0" smtClean="0">
                <a:solidFill>
                  <a:schemeClr val="accent2">
                    <a:lumMod val="75000"/>
                  </a:schemeClr>
                </a:solidFill>
              </a:rPr>
              <a:t>William Ogburn </a:t>
            </a:r>
            <a:r>
              <a:rPr lang="en-US" dirty="0" smtClean="0"/>
              <a:t>was born in Butler, Ga., on June 29, 1886. He received his bachelor of science degree at Mercer University and his master of arts degree (1909) and doctorate in sociology (1912) from Columbia University. He was professor of sociology and economics at Reed College (1912-1917) and professor of sociology at the University of Washington (1917-1918). During World War I he was with the National War Labor Board and the U.S. Bureau of Labor Statistics.</a:t>
            </a:r>
          </a:p>
          <a:p>
            <a:pPr marL="411480" eaLnBrk="1" fontAlgn="auto" hangingPunct="1">
              <a:spcAft>
                <a:spcPts val="0"/>
              </a:spcAft>
              <a:buFont typeface="Arial" pitchFamily="34" charset="0"/>
              <a:buChar char="•"/>
              <a:defRPr/>
            </a:pPr>
            <a:r>
              <a:rPr lang="en-US" dirty="0" smtClean="0"/>
              <a:t>Ogburn was professor of sociology at Columbia University (1919-1927) and professor of sociology at the University of Chicago (1927-1951). He was director of research for the President's Research Committee on Social Trends (1930-1933), director of the Consumers Advisory Board of the National Recovery Administration (1933), and research consultant of the Science Committee, National Resources Committee (1935-1943). He was president of the American Statistical Association and the American Sociological Society. From 1953 till his death on April 27, 1959, Ogburn was visiting professor of sociology at Florida State University.</a:t>
            </a:r>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eaLnBrk="1" fontAlgn="auto" hangingPunct="1">
              <a:spcAft>
                <a:spcPts val="0"/>
              </a:spcAft>
              <a:defRPr/>
            </a:pPr>
            <a:r>
              <a:rPr lang="en-US" b="1" dirty="0" smtClean="0">
                <a:solidFill>
                  <a:schemeClr val="tx2">
                    <a:satMod val="200000"/>
                  </a:schemeClr>
                </a:solidFill>
              </a:rPr>
              <a:t>William Fielding Ogburn</a:t>
            </a:r>
            <a:r>
              <a:rPr lang="en-US" dirty="0" smtClean="0">
                <a:solidFill>
                  <a:schemeClr val="tx2">
                    <a:satMod val="200000"/>
                  </a:schemeClr>
                </a:solidFill>
              </a:rPr>
              <a:t/>
            </a:r>
            <a:br>
              <a:rPr lang="en-US" dirty="0" smtClean="0">
                <a:solidFill>
                  <a:schemeClr val="tx2">
                    <a:satMod val="200000"/>
                  </a:schemeClr>
                </a:solidFill>
              </a:rPr>
            </a:br>
            <a:endParaRPr lang="fa-IR" dirty="0">
              <a:solidFill>
                <a:schemeClr val="tx2">
                  <a:satMod val="200000"/>
                </a:schemeClr>
              </a:solidFill>
            </a:endParaRPr>
          </a:p>
        </p:txBody>
      </p:sp>
      <p:pic>
        <p:nvPicPr>
          <p:cNvPr id="60419" name="Picture 2" descr="F:\my document\andish gah\SEPEHR\معرفی سپهر فرهنگ\Ogburn.jpg"/>
          <p:cNvPicPr>
            <a:picLocks noGrp="1" noChangeAspect="1" noChangeArrowheads="1"/>
          </p:cNvPicPr>
          <p:nvPr>
            <p:ph idx="1"/>
          </p:nvPr>
        </p:nvPicPr>
        <p:blipFill>
          <a:blip r:embed="rId3"/>
          <a:srcRect/>
          <a:stretch>
            <a:fillRect/>
          </a:stretch>
        </p:blipFill>
        <p:spPr>
          <a:xfrm>
            <a:off x="2965450" y="1887538"/>
            <a:ext cx="3670300" cy="4365625"/>
          </a:xfrm>
        </p:spPr>
      </p:pic>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p:txBody>
          <a:bodyPr/>
          <a:lstStyle/>
          <a:p>
            <a:pPr eaLnBrk="1" fontAlgn="auto" hangingPunct="1">
              <a:spcAft>
                <a:spcPts val="0"/>
              </a:spcAft>
              <a:defRPr/>
            </a:pPr>
            <a:r>
              <a:rPr lang="en-US" dirty="0" smtClean="0">
                <a:solidFill>
                  <a:schemeClr val="tx2">
                    <a:satMod val="200000"/>
                  </a:schemeClr>
                </a:solidFill>
              </a:rPr>
              <a:t>Ogburn and cultural </a:t>
            </a:r>
            <a:r>
              <a:rPr lang="en-US" dirty="0" smtClean="0">
                <a:solidFill>
                  <a:schemeClr val="tx2">
                    <a:satMod val="200000"/>
                  </a:schemeClr>
                </a:solidFill>
                <a:hlinkClick r:id="rId3"/>
              </a:rPr>
              <a:t>lag</a:t>
            </a:r>
            <a:endParaRPr lang="fa-IR" dirty="0" smtClean="0">
              <a:solidFill>
                <a:schemeClr val="tx2">
                  <a:satMod val="200000"/>
                </a:schemeClr>
              </a:solidFill>
            </a:endParaRPr>
          </a:p>
        </p:txBody>
      </p:sp>
      <p:sp>
        <p:nvSpPr>
          <p:cNvPr id="3" name="Content Placeholder 2"/>
          <p:cNvSpPr>
            <a:spLocks noGrp="1"/>
          </p:cNvSpPr>
          <p:nvPr>
            <p:ph idx="1"/>
          </p:nvPr>
        </p:nvSpPr>
        <p:spPr>
          <a:xfrm>
            <a:off x="457200" y="1600200"/>
            <a:ext cx="7467600" cy="4873625"/>
          </a:xfrm>
        </p:spPr>
        <p:txBody>
          <a:bodyPr rtlCol="0">
            <a:normAutofit lnSpcReduction="10000"/>
          </a:bodyPr>
          <a:lstStyle/>
          <a:p>
            <a:pPr marL="411480" eaLnBrk="1" fontAlgn="auto" hangingPunct="1">
              <a:spcAft>
                <a:spcPts val="0"/>
              </a:spcAft>
              <a:buFont typeface="Arial" pitchFamily="34" charset="0"/>
              <a:buNone/>
              <a:defRPr/>
            </a:pPr>
            <a:r>
              <a:rPr lang="en-US" dirty="0" smtClean="0"/>
              <a:t>Description and measurement of the </a:t>
            </a:r>
            <a:r>
              <a:rPr lang="en-US" dirty="0" smtClean="0">
                <a:hlinkClick r:id="rId4"/>
              </a:rPr>
              <a:t>tangible</a:t>
            </a:r>
            <a:r>
              <a:rPr lang="en-US" dirty="0" smtClean="0"/>
              <a:t> aspects of social change were the recurring themes in </a:t>
            </a:r>
            <a:r>
              <a:rPr lang="en-US" dirty="0" err="1" smtClean="0"/>
              <a:t>Ogburn's</a:t>
            </a:r>
            <a:r>
              <a:rPr lang="en-US" dirty="0" smtClean="0"/>
              <a:t> career. His first major formulation of these problems appeared in </a:t>
            </a:r>
            <a:r>
              <a:rPr lang="en-US" i="1" dirty="0" smtClean="0"/>
              <a:t>Social Change</a:t>
            </a:r>
            <a:r>
              <a:rPr lang="en-US" dirty="0" smtClean="0"/>
              <a:t> (1922), where he traced social evolution through the invention and accumulation of mechanical and scientific forms. He gave special attention to the apparent gap between technical developments and adjustments in values, laws, and customs in contemporary society. This discrepancy, which he named cultural </a:t>
            </a:r>
            <a:r>
              <a:rPr lang="en-US" dirty="0" smtClean="0">
                <a:hlinkClick r:id="rId3"/>
              </a:rPr>
              <a:t>lag</a:t>
            </a:r>
            <a:r>
              <a:rPr lang="en-US" dirty="0" smtClean="0"/>
              <a:t>, was widely borrowed in later years to explain difficulties and resistances to social change.</a:t>
            </a:r>
          </a:p>
          <a:p>
            <a:pPr marL="411480" eaLnBrk="1" fontAlgn="auto" hangingPunct="1">
              <a:spcAft>
                <a:spcPts val="0"/>
              </a:spcAft>
              <a:buFont typeface="Arial" pitchFamily="34" charset="0"/>
              <a:buNone/>
              <a:defRPr/>
            </a:pPr>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p:txBody>
          <a:bodyPr/>
          <a:lstStyle/>
          <a:p>
            <a:pPr eaLnBrk="1" fontAlgn="auto" hangingPunct="1">
              <a:spcAft>
                <a:spcPts val="0"/>
              </a:spcAft>
              <a:defRPr/>
            </a:pPr>
            <a:r>
              <a:rPr lang="en-US" dirty="0" smtClean="0">
                <a:solidFill>
                  <a:schemeClr val="tx2">
                    <a:satMod val="200000"/>
                  </a:schemeClr>
                </a:solidFill>
              </a:rPr>
              <a:t>Who is Bassis?</a:t>
            </a:r>
          </a:p>
        </p:txBody>
      </p:sp>
      <p:sp>
        <p:nvSpPr>
          <p:cNvPr id="3" name="Content Placeholder 2"/>
          <p:cNvSpPr>
            <a:spLocks noGrp="1"/>
          </p:cNvSpPr>
          <p:nvPr>
            <p:ph idx="1"/>
          </p:nvPr>
        </p:nvSpPr>
        <p:spPr>
          <a:xfrm>
            <a:off x="457200" y="1600200"/>
            <a:ext cx="7467600" cy="4873625"/>
          </a:xfrm>
        </p:spPr>
        <p:txBody>
          <a:bodyPr rtlCol="0">
            <a:normAutofit fontScale="77500" lnSpcReduction="20000"/>
          </a:bodyPr>
          <a:lstStyle/>
          <a:p>
            <a:pPr marL="411480" eaLnBrk="1" fontAlgn="auto" hangingPunct="1">
              <a:spcAft>
                <a:spcPts val="0"/>
              </a:spcAft>
              <a:buFont typeface="Arial" pitchFamily="34" charset="0"/>
              <a:buChar char="•"/>
              <a:defRPr/>
            </a:pPr>
            <a:r>
              <a:rPr lang="en-US" dirty="0" smtClean="0">
                <a:solidFill>
                  <a:schemeClr val="accent2">
                    <a:lumMod val="75000"/>
                  </a:schemeClr>
                </a:solidFill>
              </a:rPr>
              <a:t>Michael S. Bassis </a:t>
            </a:r>
            <a:r>
              <a:rPr lang="en-US" dirty="0" smtClean="0"/>
              <a:t>is the sixteenth president of Westminster College, the only private, comprehensive liberal arts college in Utah. An authority on educational change and an active participant in the national conversation on the future of higher education, Dr. Bassis has had a wide range of experiences as a teacher, scholar, and administrator over his 30-year career in higher education. </a:t>
            </a:r>
          </a:p>
          <a:p>
            <a:pPr marL="411480" eaLnBrk="1" fontAlgn="auto" hangingPunct="1">
              <a:spcAft>
                <a:spcPts val="0"/>
              </a:spcAft>
              <a:buFont typeface="Arial" pitchFamily="34" charset="0"/>
              <a:buChar char="•"/>
              <a:defRPr/>
            </a:pPr>
            <a:r>
              <a:rPr lang="en-US" dirty="0" smtClean="0"/>
              <a:t>Upon his appointment at Westminster in July 2002, Dr. Bassis embarked on a comprehensive strategic planning process which resulted in the development of a new, innovative, and ambitious strategic plan for the college. The plan, endorsed by the faculty and adopted by the Board of Trustees, will now guide the academic and administrative direction of the college for the next decade.</a:t>
            </a:r>
          </a:p>
          <a:p>
            <a:pPr marL="411480" eaLnBrk="1" fontAlgn="auto" hangingPunct="1">
              <a:spcAft>
                <a:spcPts val="0"/>
              </a:spcAft>
              <a:buFont typeface="Arial" pitchFamily="34" charset="0"/>
              <a:buChar char="•"/>
              <a:defRPr/>
            </a:pPr>
            <a:r>
              <a:rPr lang="en-US" dirty="0" smtClean="0"/>
              <a:t>Dr. Bassis has also become an active member of the Salt Lake community. He serves on the boards of Salt Lake City Chamber of Commerce, the Henry W. and Leslie M. </a:t>
            </a:r>
            <a:r>
              <a:rPr lang="en-US" dirty="0" err="1" smtClean="0"/>
              <a:t>Eskuche</a:t>
            </a:r>
            <a:r>
              <a:rPr lang="en-US" dirty="0" smtClean="0"/>
              <a:t> Foundation and the Coalition for Utah's Future.</a:t>
            </a:r>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p:txBody>
          <a:bodyPr/>
          <a:lstStyle/>
          <a:p>
            <a:pPr eaLnBrk="1" fontAlgn="auto" hangingPunct="1">
              <a:spcAft>
                <a:spcPts val="0"/>
              </a:spcAft>
              <a:defRPr/>
            </a:pPr>
            <a:r>
              <a:rPr lang="en-US" dirty="0" smtClean="0">
                <a:solidFill>
                  <a:schemeClr val="tx2">
                    <a:satMod val="200000"/>
                  </a:schemeClr>
                </a:solidFill>
              </a:rPr>
              <a:t>Michael S. Bassis </a:t>
            </a:r>
            <a:endParaRPr lang="fa-IR" dirty="0" smtClean="0">
              <a:solidFill>
                <a:schemeClr val="tx2">
                  <a:satMod val="200000"/>
                </a:schemeClr>
              </a:solidFill>
            </a:endParaRPr>
          </a:p>
        </p:txBody>
      </p:sp>
      <p:pic>
        <p:nvPicPr>
          <p:cNvPr id="63491" name="Picture 2" descr="F:\my document\andish gah\SEPEHR\معرفی سپهر فرهنگ\michael_bassis.jpg"/>
          <p:cNvPicPr>
            <a:picLocks noGrp="1" noChangeAspect="1" noChangeArrowheads="1"/>
          </p:cNvPicPr>
          <p:nvPr>
            <p:ph idx="1"/>
          </p:nvPr>
        </p:nvPicPr>
        <p:blipFill>
          <a:blip r:embed="rId3"/>
          <a:srcRect/>
          <a:stretch>
            <a:fillRect/>
          </a:stretch>
        </p:blipFill>
        <p:spPr>
          <a:xfrm>
            <a:off x="3276600" y="1784350"/>
            <a:ext cx="3048000" cy="4572000"/>
          </a:xfrm>
        </p:spPr>
      </p:pic>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a:xfrm>
            <a:off x="428625" y="285750"/>
            <a:ext cx="8229600" cy="1143000"/>
          </a:xfrm>
        </p:spPr>
        <p:txBody>
          <a:bodyPr/>
          <a:lstStyle/>
          <a:p>
            <a:pPr eaLnBrk="1" fontAlgn="auto" hangingPunct="1">
              <a:spcAft>
                <a:spcPts val="0"/>
              </a:spcAft>
              <a:defRPr/>
            </a:pPr>
            <a:r>
              <a:rPr lang="en-US" b="1" dirty="0" smtClean="0">
                <a:solidFill>
                  <a:schemeClr val="tx2">
                    <a:satMod val="200000"/>
                  </a:schemeClr>
                </a:solidFill>
              </a:rPr>
              <a:t>Bassis’ Publications</a:t>
            </a:r>
            <a:endParaRPr lang="fa-IR" dirty="0" smtClean="0">
              <a:solidFill>
                <a:schemeClr val="tx2">
                  <a:satMod val="200000"/>
                </a:schemeClr>
              </a:solidFill>
            </a:endParaRPr>
          </a:p>
        </p:txBody>
      </p:sp>
      <p:sp>
        <p:nvSpPr>
          <p:cNvPr id="64515" name="Content Placeholder 2"/>
          <p:cNvSpPr>
            <a:spLocks noGrp="1"/>
          </p:cNvSpPr>
          <p:nvPr>
            <p:ph idx="1"/>
          </p:nvPr>
        </p:nvSpPr>
        <p:spPr>
          <a:xfrm>
            <a:off x="457200" y="1600200"/>
            <a:ext cx="7467600" cy="4873625"/>
          </a:xfrm>
        </p:spPr>
        <p:txBody>
          <a:bodyPr/>
          <a:lstStyle/>
          <a:p>
            <a:pPr marL="411163" eaLnBrk="1" hangingPunct="1">
              <a:buFont typeface="Arial" pitchFamily="34" charset="0"/>
              <a:buChar char="•"/>
            </a:pPr>
            <a:r>
              <a:rPr lang="en-US" smtClean="0">
                <a:cs typeface="Times New Roman" pitchFamily="18" charset="0"/>
              </a:rPr>
              <a:t>1982 </a:t>
            </a:r>
            <a:r>
              <a:rPr lang="en-US" i="1" smtClean="0">
                <a:cs typeface="Times New Roman" pitchFamily="18" charset="0"/>
              </a:rPr>
              <a:t>Social Problems (with R. J. Gelles and A. Levine), Harcourt, Brace, Jovanovich, Inc.</a:t>
            </a:r>
          </a:p>
          <a:p>
            <a:pPr marL="411163" eaLnBrk="1" hangingPunct="1">
              <a:buFont typeface="Arial" pitchFamily="34" charset="0"/>
              <a:buChar char="•"/>
            </a:pPr>
            <a:r>
              <a:rPr lang="en-US" smtClean="0">
                <a:solidFill>
                  <a:srgbClr val="FF0000"/>
                </a:solidFill>
                <a:cs typeface="Times New Roman" pitchFamily="18" charset="0"/>
              </a:rPr>
              <a:t>1980 </a:t>
            </a:r>
            <a:r>
              <a:rPr lang="en-US" i="1" smtClean="0">
                <a:solidFill>
                  <a:srgbClr val="FF0000"/>
                </a:solidFill>
                <a:cs typeface="Times New Roman" pitchFamily="18" charset="0"/>
              </a:rPr>
              <a:t>Sociology: An Introduction (with R. J. Gelles and A. Levine), Random House, Inc.</a:t>
            </a:r>
          </a:p>
          <a:p>
            <a:pPr marL="411163" eaLnBrk="1" hangingPunct="1">
              <a:buFont typeface="Arial" pitchFamily="34" charset="0"/>
              <a:buChar char="•"/>
            </a:pPr>
            <a:r>
              <a:rPr lang="en-US" smtClean="0">
                <a:cs typeface="Times New Roman" pitchFamily="18" charset="0"/>
              </a:rPr>
              <a:t>* Second Edition, 1984.</a:t>
            </a:r>
          </a:p>
          <a:p>
            <a:pPr marL="411163" eaLnBrk="1" hangingPunct="1">
              <a:buFont typeface="Arial" pitchFamily="34" charset="0"/>
              <a:buChar char="•"/>
            </a:pPr>
            <a:r>
              <a:rPr lang="en-US" smtClean="0">
                <a:cs typeface="Times New Roman" pitchFamily="18" charset="0"/>
              </a:rPr>
              <a:t>* Third Edition, 1987.</a:t>
            </a:r>
          </a:p>
          <a:p>
            <a:pPr marL="411163" eaLnBrk="1" hangingPunct="1">
              <a:buFont typeface="Arial" pitchFamily="34" charset="0"/>
              <a:buChar char="•"/>
            </a:pPr>
            <a:r>
              <a:rPr lang="en-US" smtClean="0">
                <a:cs typeface="Times New Roman" pitchFamily="18" charset="0"/>
              </a:rPr>
              <a:t>* Fourth Edition, 1990.</a:t>
            </a:r>
          </a:p>
          <a:p>
            <a:pPr marL="411163" eaLnBrk="1" hangingPunct="1">
              <a:buFont typeface="Arial" pitchFamily="34" charset="0"/>
              <a:buChar char="•"/>
            </a:pPr>
            <a:r>
              <a:rPr lang="en-US" smtClean="0">
                <a:cs typeface="Times New Roman" pitchFamily="18" charset="0"/>
              </a:rPr>
              <a:t>1976 </a:t>
            </a:r>
            <a:r>
              <a:rPr lang="en-US" i="1" smtClean="0">
                <a:cs typeface="Times New Roman" pitchFamily="18" charset="0"/>
              </a:rPr>
              <a:t>The Social Organization of Nautical Education: The U.S., Great Britain, and Spain</a:t>
            </a:r>
          </a:p>
          <a:p>
            <a:pPr marL="411163" eaLnBrk="1" hangingPunct="1">
              <a:buFont typeface="Arial" pitchFamily="34" charset="0"/>
              <a:buChar char="•"/>
            </a:pPr>
            <a:r>
              <a:rPr lang="en-US" smtClean="0">
                <a:cs typeface="Times New Roman" pitchFamily="18" charset="0"/>
              </a:rPr>
              <a:t>(with W. R. Rosegren), D.C. Heath.</a:t>
            </a:r>
            <a:endParaRPr lang="fa-IR" smtClean="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eaLnBrk="1" fontAlgn="auto" hangingPunct="1">
              <a:spcAft>
                <a:spcPts val="0"/>
              </a:spcAft>
              <a:defRPr/>
            </a:pPr>
            <a:r>
              <a:rPr lang="en-US" dirty="0" smtClean="0">
                <a:solidFill>
                  <a:schemeClr val="tx2">
                    <a:satMod val="200000"/>
                  </a:schemeClr>
                </a:solidFill>
              </a:rPr>
              <a:t>JOHN  J. MACIONIS</a:t>
            </a:r>
            <a:br>
              <a:rPr lang="en-US" dirty="0" smtClean="0">
                <a:solidFill>
                  <a:schemeClr val="tx2">
                    <a:satMod val="200000"/>
                  </a:schemeClr>
                </a:solidFill>
              </a:rPr>
            </a:br>
            <a:r>
              <a:rPr lang="en-US" dirty="0" smtClean="0">
                <a:solidFill>
                  <a:schemeClr val="tx2">
                    <a:satMod val="200000"/>
                  </a:schemeClr>
                </a:solidFill>
              </a:rPr>
              <a:t>“Sociology”</a:t>
            </a:r>
            <a:endParaRPr lang="fa-IR" dirty="0">
              <a:solidFill>
                <a:schemeClr val="tx2">
                  <a:satMod val="200000"/>
                </a:schemeClr>
              </a:solidFill>
            </a:endParaRPr>
          </a:p>
        </p:txBody>
      </p:sp>
      <p:sp>
        <p:nvSpPr>
          <p:cNvPr id="3" name="Content Placeholder 2"/>
          <p:cNvSpPr>
            <a:spLocks noGrp="1"/>
          </p:cNvSpPr>
          <p:nvPr>
            <p:ph idx="1"/>
          </p:nvPr>
        </p:nvSpPr>
        <p:spPr>
          <a:xfrm>
            <a:off x="457200" y="1600200"/>
            <a:ext cx="7467600" cy="4873625"/>
          </a:xfrm>
        </p:spPr>
        <p:txBody>
          <a:bodyPr rtlCol="0">
            <a:normAutofit/>
          </a:bodyPr>
          <a:lstStyle/>
          <a:p>
            <a:pPr marL="411480" eaLnBrk="1" fontAlgn="auto" hangingPunct="1">
              <a:spcAft>
                <a:spcPts val="0"/>
              </a:spcAft>
              <a:buFont typeface="Arial" pitchFamily="34" charset="0"/>
              <a:buChar char="•"/>
              <a:defRPr/>
            </a:pPr>
            <a:r>
              <a:rPr lang="en-US" dirty="0" smtClean="0"/>
              <a:t> </a:t>
            </a:r>
            <a:r>
              <a:rPr lang="en-US" b="1" dirty="0" smtClean="0"/>
              <a:t>WHAT IS CULTURE?</a:t>
            </a:r>
            <a:r>
              <a:rPr lang="en-US" dirty="0" smtClean="0"/>
              <a:t> </a:t>
            </a:r>
          </a:p>
          <a:p>
            <a:pPr marL="411480" eaLnBrk="1" fontAlgn="auto" hangingPunct="1">
              <a:spcAft>
                <a:spcPts val="0"/>
              </a:spcAft>
              <a:buFont typeface="Arial" pitchFamily="34" charset="0"/>
              <a:buChar char="•"/>
              <a:defRPr/>
            </a:pPr>
            <a:endParaRPr lang="en-US" dirty="0" smtClean="0"/>
          </a:p>
          <a:p>
            <a:pPr marL="411480" eaLnBrk="1" fontAlgn="auto" hangingPunct="1">
              <a:spcAft>
                <a:spcPts val="0"/>
              </a:spcAft>
              <a:buFont typeface="Arial" pitchFamily="34" charset="0"/>
              <a:buChar char="•"/>
              <a:defRPr/>
            </a:pPr>
            <a:r>
              <a:rPr lang="en-US" b="1" i="1" dirty="0" smtClean="0"/>
              <a:t>Culture</a:t>
            </a:r>
            <a:r>
              <a:rPr lang="fa-IR" b="1" i="1" dirty="0" smtClean="0"/>
              <a:t> </a:t>
            </a:r>
            <a:r>
              <a:rPr lang="en-US" dirty="0" smtClean="0"/>
              <a:t>is defined as </a:t>
            </a:r>
            <a:r>
              <a:rPr lang="en-US" i="1" dirty="0" smtClean="0"/>
              <a:t>the </a:t>
            </a:r>
            <a:r>
              <a:rPr lang="en-US" b="1" i="1" dirty="0" smtClean="0">
                <a:solidFill>
                  <a:srgbClr val="FF0000"/>
                </a:solidFill>
              </a:rPr>
              <a:t>beliefs</a:t>
            </a:r>
            <a:r>
              <a:rPr lang="en-US" i="1" dirty="0" smtClean="0"/>
              <a:t>, </a:t>
            </a:r>
            <a:r>
              <a:rPr lang="en-US" b="1" i="1" dirty="0" smtClean="0">
                <a:solidFill>
                  <a:srgbClr val="FF0000"/>
                </a:solidFill>
              </a:rPr>
              <a:t>values</a:t>
            </a:r>
            <a:r>
              <a:rPr lang="en-US" i="1" dirty="0" smtClean="0"/>
              <a:t>, </a:t>
            </a:r>
            <a:r>
              <a:rPr lang="en-US" b="1" i="1" dirty="0" smtClean="0">
                <a:solidFill>
                  <a:srgbClr val="FF0000"/>
                </a:solidFill>
              </a:rPr>
              <a:t>behavior</a:t>
            </a:r>
            <a:r>
              <a:rPr lang="en-US" i="1" dirty="0" smtClean="0"/>
              <a:t>, and </a:t>
            </a:r>
            <a:r>
              <a:rPr lang="en-US" b="1" i="1" dirty="0" smtClean="0">
                <a:solidFill>
                  <a:srgbClr val="FF0000"/>
                </a:solidFill>
              </a:rPr>
              <a:t>material objects </a:t>
            </a:r>
            <a:r>
              <a:rPr lang="en-US" i="1" dirty="0" smtClean="0"/>
              <a:t>that constitute a people's way of life.</a:t>
            </a:r>
            <a:r>
              <a:rPr lang="en-US" dirty="0" smtClean="0"/>
              <a:t> Sociologists differentiate between </a:t>
            </a:r>
            <a:r>
              <a:rPr lang="en-US" i="1" dirty="0" smtClean="0"/>
              <a:t>nonmaterial culture,</a:t>
            </a:r>
            <a:r>
              <a:rPr lang="en-US" dirty="0" smtClean="0"/>
              <a:t> or the intangible creations of human society, and </a:t>
            </a:r>
            <a:r>
              <a:rPr lang="en-US" i="1" dirty="0" smtClean="0"/>
              <a:t>material culture,</a:t>
            </a:r>
            <a:r>
              <a:rPr lang="en-US" dirty="0" smtClean="0"/>
              <a:t> or the tangible products of human society. </a:t>
            </a:r>
            <a:r>
              <a:rPr lang="en-US" b="1" i="1" dirty="0" smtClean="0"/>
              <a:t>Society</a:t>
            </a:r>
            <a:r>
              <a:rPr lang="en-US" dirty="0" smtClean="0"/>
              <a:t> refers to </a:t>
            </a:r>
            <a:r>
              <a:rPr lang="en-US" i="1" dirty="0" smtClean="0"/>
              <a:t>people interacting within a limited territory guided by their culture.</a:t>
            </a:r>
            <a:r>
              <a:rPr lang="en-US" dirty="0" smtClean="0"/>
              <a:t> </a:t>
            </a:r>
          </a:p>
          <a:p>
            <a:pPr marL="0" indent="0" algn="just" rtl="1" eaLnBrk="1" fontAlgn="auto" hangingPunct="1">
              <a:spcAft>
                <a:spcPts val="0"/>
              </a:spcAft>
              <a:buFont typeface="Arial" pitchFamily="34" charset="0"/>
              <a:buNone/>
              <a:defRPr/>
            </a:pPr>
            <a:endParaRPr lang="fa-IR"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eaLnBrk="1" fontAlgn="auto" hangingPunct="1">
              <a:spcAft>
                <a:spcPts val="0"/>
              </a:spcAft>
              <a:defRPr/>
            </a:pPr>
            <a:r>
              <a:rPr lang="en-US" dirty="0" smtClean="0">
                <a:solidFill>
                  <a:schemeClr val="tx2">
                    <a:satMod val="200000"/>
                  </a:schemeClr>
                </a:solidFill>
              </a:rPr>
              <a:t>JOHN  J. MACIONIS</a:t>
            </a:r>
            <a:br>
              <a:rPr lang="en-US" dirty="0" smtClean="0">
                <a:solidFill>
                  <a:schemeClr val="tx2">
                    <a:satMod val="200000"/>
                  </a:schemeClr>
                </a:solidFill>
              </a:rPr>
            </a:br>
            <a:r>
              <a:rPr lang="en-US" dirty="0" smtClean="0">
                <a:solidFill>
                  <a:schemeClr val="tx2">
                    <a:satMod val="200000"/>
                  </a:schemeClr>
                </a:solidFill>
              </a:rPr>
              <a:t>“Sociology”1</a:t>
            </a:r>
            <a:endParaRPr lang="fa-IR" dirty="0">
              <a:solidFill>
                <a:schemeClr val="tx2">
                  <a:satMod val="200000"/>
                </a:schemeClr>
              </a:solidFill>
            </a:endParaRPr>
          </a:p>
        </p:txBody>
      </p:sp>
      <p:sp>
        <p:nvSpPr>
          <p:cNvPr id="66563" name="Content Placeholder 2"/>
          <p:cNvSpPr>
            <a:spLocks noGrp="1"/>
          </p:cNvSpPr>
          <p:nvPr>
            <p:ph idx="1"/>
          </p:nvPr>
        </p:nvSpPr>
        <p:spPr>
          <a:xfrm>
            <a:off x="457200" y="2643188"/>
            <a:ext cx="8186738" cy="3482975"/>
          </a:xfrm>
        </p:spPr>
        <p:txBody>
          <a:bodyPr/>
          <a:lstStyle/>
          <a:p>
            <a:pPr eaLnBrk="1" hangingPunct="1"/>
            <a:r>
              <a:rPr lang="en-US" b="1" smtClean="0">
                <a:cs typeface="Times New Roman" pitchFamily="18" charset="0"/>
              </a:rPr>
              <a:t>THE COMPONENTS OF CULTURE</a:t>
            </a:r>
            <a:r>
              <a:rPr lang="en-US" smtClean="0">
                <a:cs typeface="Times New Roman" pitchFamily="18" charset="0"/>
              </a:rPr>
              <a:t> </a:t>
            </a:r>
          </a:p>
          <a:p>
            <a:pPr eaLnBrk="1" hangingPunct="1"/>
            <a:r>
              <a:rPr lang="en-US" smtClean="0">
                <a:cs typeface="Times New Roman" pitchFamily="18" charset="0"/>
              </a:rPr>
              <a:t>Even though considerable variation exists, all cultures share </a:t>
            </a:r>
            <a:r>
              <a:rPr lang="en-US" b="1" smtClean="0">
                <a:solidFill>
                  <a:srgbClr val="00B050"/>
                </a:solidFill>
                <a:cs typeface="Times New Roman" pitchFamily="18" charset="0"/>
              </a:rPr>
              <a:t>five</a:t>
            </a:r>
            <a:r>
              <a:rPr lang="en-US" smtClean="0">
                <a:cs typeface="Times New Roman" pitchFamily="18" charset="0"/>
              </a:rPr>
              <a:t> components: </a:t>
            </a:r>
            <a:r>
              <a:rPr lang="en-US" b="1" smtClean="0">
                <a:solidFill>
                  <a:srgbClr val="FF0000"/>
                </a:solidFill>
                <a:cs typeface="Times New Roman" pitchFamily="18" charset="0"/>
              </a:rPr>
              <a:t>symbol</a:t>
            </a:r>
            <a:r>
              <a:rPr lang="en-US" smtClean="0">
                <a:solidFill>
                  <a:srgbClr val="FF0000"/>
                </a:solidFill>
                <a:cs typeface="Times New Roman" pitchFamily="18" charset="0"/>
              </a:rPr>
              <a:t>s</a:t>
            </a:r>
            <a:r>
              <a:rPr lang="en-US" smtClean="0">
                <a:cs typeface="Times New Roman" pitchFamily="18" charset="0"/>
              </a:rPr>
              <a:t>, </a:t>
            </a:r>
            <a:r>
              <a:rPr lang="en-US" b="1" smtClean="0">
                <a:solidFill>
                  <a:srgbClr val="FF0000"/>
                </a:solidFill>
                <a:cs typeface="Times New Roman" pitchFamily="18" charset="0"/>
              </a:rPr>
              <a:t>language</a:t>
            </a:r>
            <a:r>
              <a:rPr lang="en-US" smtClean="0">
                <a:cs typeface="Times New Roman" pitchFamily="18" charset="0"/>
              </a:rPr>
              <a:t>, </a:t>
            </a:r>
            <a:r>
              <a:rPr lang="en-US" b="1" smtClean="0">
                <a:solidFill>
                  <a:srgbClr val="FF0000"/>
                </a:solidFill>
                <a:cs typeface="Times New Roman" pitchFamily="18" charset="0"/>
              </a:rPr>
              <a:t>value</a:t>
            </a:r>
            <a:r>
              <a:rPr lang="en-US" smtClean="0">
                <a:solidFill>
                  <a:srgbClr val="FF0000"/>
                </a:solidFill>
                <a:cs typeface="Times New Roman" pitchFamily="18" charset="0"/>
              </a:rPr>
              <a:t>s</a:t>
            </a:r>
            <a:r>
              <a:rPr lang="en-US" smtClean="0">
                <a:cs typeface="Times New Roman" pitchFamily="18" charset="0"/>
              </a:rPr>
              <a:t>, </a:t>
            </a:r>
            <a:r>
              <a:rPr lang="en-US" b="1" smtClean="0">
                <a:solidFill>
                  <a:srgbClr val="FF0000"/>
                </a:solidFill>
                <a:cs typeface="Times New Roman" pitchFamily="18" charset="0"/>
              </a:rPr>
              <a:t>norm</a:t>
            </a:r>
            <a:r>
              <a:rPr lang="en-US" smtClean="0">
                <a:solidFill>
                  <a:srgbClr val="FF0000"/>
                </a:solidFill>
                <a:cs typeface="Times New Roman" pitchFamily="18" charset="0"/>
              </a:rPr>
              <a:t>s</a:t>
            </a:r>
            <a:r>
              <a:rPr lang="en-US" smtClean="0">
                <a:cs typeface="Times New Roman" pitchFamily="18" charset="0"/>
              </a:rPr>
              <a:t>, and </a:t>
            </a:r>
            <a:r>
              <a:rPr lang="en-US" b="1" smtClean="0">
                <a:solidFill>
                  <a:srgbClr val="FF0000"/>
                </a:solidFill>
                <a:cs typeface="Times New Roman" pitchFamily="18" charset="0"/>
              </a:rPr>
              <a:t>material</a:t>
            </a:r>
            <a:r>
              <a:rPr lang="en-US" smtClean="0">
                <a:solidFill>
                  <a:srgbClr val="FF0000"/>
                </a:solidFill>
                <a:cs typeface="Times New Roman" pitchFamily="18" charset="0"/>
              </a:rPr>
              <a:t> </a:t>
            </a:r>
            <a:r>
              <a:rPr lang="en-US" b="1" smtClean="0">
                <a:solidFill>
                  <a:srgbClr val="FF0000"/>
                </a:solidFill>
                <a:cs typeface="Times New Roman" pitchFamily="18" charset="0"/>
              </a:rPr>
              <a:t>culture</a:t>
            </a:r>
            <a:r>
              <a:rPr lang="en-US" smtClean="0">
                <a:cs typeface="Times New Roman" pitchFamily="18" charset="0"/>
              </a:rPr>
              <a:t>. </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eaLnBrk="1" fontAlgn="auto" hangingPunct="1">
              <a:spcAft>
                <a:spcPts val="0"/>
              </a:spcAft>
              <a:defRPr/>
            </a:pPr>
            <a:r>
              <a:rPr lang="en-US" dirty="0" smtClean="0">
                <a:solidFill>
                  <a:schemeClr val="tx2">
                    <a:satMod val="200000"/>
                  </a:schemeClr>
                </a:solidFill>
              </a:rPr>
              <a:t>JOHN  J. MACIONIS</a:t>
            </a:r>
            <a:br>
              <a:rPr lang="en-US" dirty="0" smtClean="0">
                <a:solidFill>
                  <a:schemeClr val="tx2">
                    <a:satMod val="200000"/>
                  </a:schemeClr>
                </a:solidFill>
              </a:rPr>
            </a:br>
            <a:r>
              <a:rPr lang="en-US" dirty="0" smtClean="0">
                <a:solidFill>
                  <a:schemeClr val="tx2">
                    <a:satMod val="200000"/>
                  </a:schemeClr>
                </a:solidFill>
              </a:rPr>
              <a:t>“Sociology”2</a:t>
            </a:r>
            <a:endParaRPr lang="fa-IR" dirty="0">
              <a:solidFill>
                <a:schemeClr val="tx2">
                  <a:satMod val="200000"/>
                </a:schemeClr>
              </a:solidFill>
            </a:endParaRPr>
          </a:p>
        </p:txBody>
      </p:sp>
      <p:sp>
        <p:nvSpPr>
          <p:cNvPr id="67587" name="Content Placeholder 2"/>
          <p:cNvSpPr>
            <a:spLocks noGrp="1"/>
          </p:cNvSpPr>
          <p:nvPr>
            <p:ph idx="1"/>
          </p:nvPr>
        </p:nvSpPr>
        <p:spPr>
          <a:xfrm>
            <a:off x="457200" y="1600200"/>
            <a:ext cx="7467600" cy="4873625"/>
          </a:xfrm>
        </p:spPr>
        <p:txBody>
          <a:bodyPr/>
          <a:lstStyle/>
          <a:p>
            <a:pPr marL="411163" eaLnBrk="1" hangingPunct="1">
              <a:buFont typeface="Arial" pitchFamily="34" charset="0"/>
              <a:buChar char="•"/>
            </a:pPr>
            <a:r>
              <a:rPr lang="en-US" b="1" smtClean="0">
                <a:cs typeface="Times New Roman" pitchFamily="18" charset="0"/>
              </a:rPr>
              <a:t>THE COMPONENTS OF CULTURE</a:t>
            </a:r>
            <a:r>
              <a:rPr lang="en-US" smtClean="0">
                <a:cs typeface="Times New Roman" pitchFamily="18" charset="0"/>
              </a:rPr>
              <a:t> .</a:t>
            </a:r>
          </a:p>
          <a:p>
            <a:pPr marL="411163" eaLnBrk="1" hangingPunct="1">
              <a:buFont typeface="Arial" pitchFamily="34" charset="0"/>
              <a:buChar char="•"/>
            </a:pPr>
            <a:r>
              <a:rPr lang="en-US" b="1" smtClean="0">
                <a:solidFill>
                  <a:srgbClr val="FF0000"/>
                </a:solidFill>
                <a:cs typeface="Times New Roman" pitchFamily="18" charset="0"/>
              </a:rPr>
              <a:t>Symbols</a:t>
            </a:r>
            <a:r>
              <a:rPr lang="en-US" smtClean="0">
                <a:cs typeface="Times New Roman" pitchFamily="18" charset="0"/>
              </a:rPr>
              <a:t> This component underlies the other four. A </a:t>
            </a:r>
            <a:r>
              <a:rPr lang="en-US" b="1" i="1" smtClean="0">
                <a:cs typeface="Times New Roman" pitchFamily="18" charset="0"/>
              </a:rPr>
              <a:t>symbol</a:t>
            </a:r>
            <a:r>
              <a:rPr lang="en-US" smtClean="0">
                <a:cs typeface="Times New Roman" pitchFamily="18" charset="0"/>
              </a:rPr>
              <a:t> is </a:t>
            </a:r>
            <a:r>
              <a:rPr lang="en-US" i="1" smtClean="0">
                <a:cs typeface="Times New Roman" pitchFamily="18" charset="0"/>
              </a:rPr>
              <a:t>anything that carries a particular meaning recognized by people who share culture.</a:t>
            </a:r>
            <a:r>
              <a:rPr lang="en-US" smtClean="0">
                <a:cs typeface="Times New Roman" pitchFamily="18" charset="0"/>
              </a:rPr>
              <a:t> Symbols serve as the basis for everyday reality. Symbols vary within cultures, cross-culturally, and change over time. We take much of our culture's symbols for granted. Culture shock, a two way process (both </a:t>
            </a:r>
            <a:r>
              <a:rPr lang="en-US" i="1" smtClean="0">
                <a:cs typeface="Times New Roman" pitchFamily="18" charset="0"/>
              </a:rPr>
              <a:t>experienced</a:t>
            </a:r>
            <a:r>
              <a:rPr lang="en-US" smtClean="0">
                <a:cs typeface="Times New Roman" pitchFamily="18" charset="0"/>
              </a:rPr>
              <a:t> and </a:t>
            </a:r>
            <a:r>
              <a:rPr lang="en-US" i="1" smtClean="0">
                <a:cs typeface="Times New Roman" pitchFamily="18" charset="0"/>
              </a:rPr>
              <a:t>inflicted</a:t>
            </a:r>
            <a:r>
              <a:rPr lang="en-US" smtClean="0">
                <a:cs typeface="Times New Roman" pitchFamily="18" charset="0"/>
              </a:rPr>
              <a:t>), is really the inability to "read" meaning in new surroundings. </a:t>
            </a:r>
          </a:p>
          <a:p>
            <a:pPr marL="411163" eaLnBrk="1" hangingPunct="1">
              <a:buFont typeface="Arial" pitchFamily="34" charset="0"/>
              <a:buChar char="•"/>
            </a:pPr>
            <a:endParaRPr lang="fa-IR"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algn="r" eaLnBrk="1" fontAlgn="auto" hangingPunct="1">
              <a:spcAft>
                <a:spcPts val="0"/>
              </a:spcAft>
              <a:defRPr/>
            </a:pPr>
            <a:r>
              <a:rPr lang="fa-IR" dirty="0" smtClean="0">
                <a:solidFill>
                  <a:schemeClr val="tx2">
                    <a:satMod val="200000"/>
                  </a:schemeClr>
                </a:solidFill>
              </a:rPr>
              <a:t>فروض مدل</a:t>
            </a:r>
          </a:p>
        </p:txBody>
      </p:sp>
      <p:sp>
        <p:nvSpPr>
          <p:cNvPr id="13315" name="Content Placeholder 2"/>
          <p:cNvSpPr>
            <a:spLocks noGrp="1"/>
          </p:cNvSpPr>
          <p:nvPr>
            <p:ph idx="1"/>
          </p:nvPr>
        </p:nvSpPr>
        <p:spPr>
          <a:xfrm>
            <a:off x="457200" y="1600200"/>
            <a:ext cx="7467600" cy="4873625"/>
          </a:xfrm>
        </p:spPr>
        <p:txBody>
          <a:bodyPr/>
          <a:lstStyle/>
          <a:p>
            <a:pPr marL="514350" indent="-514350" algn="r" rtl="1" eaLnBrk="1" hangingPunct="1">
              <a:buFont typeface="Arial" pitchFamily="34" charset="0"/>
              <a:buNone/>
            </a:pPr>
            <a:r>
              <a:rPr lang="fa-IR" smtClean="0"/>
              <a:t>1-  تغيير و دگرگونی، امري اجتناب ناپذير است.</a:t>
            </a:r>
          </a:p>
          <a:p>
            <a:pPr marL="514350" indent="-514350" algn="justLow" rtl="1" eaLnBrk="1" hangingPunct="1">
              <a:buFont typeface="Arial" pitchFamily="34" charset="0"/>
              <a:buNone/>
            </a:pPr>
            <a:r>
              <a:rPr lang="fa-IR" smtClean="0"/>
              <a:t>2-  جامعه به مثابه سيستمی باز، بررسی ، شناخت و تحليل دگرگونيی ها را امکانپذیر می سازد.</a:t>
            </a:r>
            <a:endParaRPr lang="en-US" smtClean="0">
              <a:cs typeface="Times New Roman" pitchFamily="18" charset="0"/>
            </a:endParaRPr>
          </a:p>
          <a:p>
            <a:pPr marL="514350" indent="-514350" algn="justLow" rtl="1" eaLnBrk="1" hangingPunct="1">
              <a:buFont typeface="Arial" pitchFamily="34" charset="0"/>
              <a:buNone/>
            </a:pPr>
            <a:r>
              <a:rPr lang="fa-IR" smtClean="0"/>
              <a:t>3-  فرهنگ از دو بعد مادی و غير مادی تشكيل شده است.اين دو بعد با منطق خاص خود ، تحول مي پذيرند و شناخت آن برايی هرگونه برنامه ريزی ضروری است.</a:t>
            </a:r>
          </a:p>
          <a:p>
            <a:pPr marL="514350" indent="-514350" algn="justLow" rtl="1" eaLnBrk="1" hangingPunct="1">
              <a:buFont typeface="Arial" pitchFamily="34" charset="0"/>
              <a:buNone/>
            </a:pPr>
            <a:r>
              <a:rPr lang="fa-IR" smtClean="0"/>
              <a:t>4-  دولت وكارگزاران تغيير و تحول اجتماعی ،‌ نقش اساسی در هدايت و كنترل آنها داشته و با بهره گيری كاربردی از تئوری های مربوطه مي توانند با تسهيل شرايط فرهنگی / اجتماعی و برطرف نمودن موانع و عوامل بازدارنده ، تحولات فرهنگی و اجتماعي را در جهت اهداف كلان جامعه هدايت و كنترل نمايند.</a:t>
            </a:r>
            <a:endParaRPr lang="en-US" smtClean="0">
              <a:cs typeface="Times New Roman" pitchFamily="18" charset="0"/>
            </a:endParaRPr>
          </a:p>
          <a:p>
            <a:pPr marL="514350" indent="-514350" algn="r" rtl="1" eaLnBrk="1" hangingPunct="1">
              <a:buFont typeface="Century Schoolbook" pitchFamily="18" charset="0"/>
              <a:buAutoNum type="arabicPeriod"/>
            </a:pPr>
            <a:endParaRPr lang="fa-IR" smtClean="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eaLnBrk="1" fontAlgn="auto" hangingPunct="1">
              <a:spcAft>
                <a:spcPts val="0"/>
              </a:spcAft>
              <a:defRPr/>
            </a:pPr>
            <a:r>
              <a:rPr lang="en-US" dirty="0" smtClean="0">
                <a:solidFill>
                  <a:schemeClr val="tx2">
                    <a:satMod val="200000"/>
                  </a:schemeClr>
                </a:solidFill>
              </a:rPr>
              <a:t>JOHN  J. MACIONIS</a:t>
            </a:r>
            <a:br>
              <a:rPr lang="en-US" dirty="0" smtClean="0">
                <a:solidFill>
                  <a:schemeClr val="tx2">
                    <a:satMod val="200000"/>
                  </a:schemeClr>
                </a:solidFill>
              </a:rPr>
            </a:br>
            <a:r>
              <a:rPr lang="en-US" dirty="0" smtClean="0">
                <a:solidFill>
                  <a:schemeClr val="tx2">
                    <a:satMod val="200000"/>
                  </a:schemeClr>
                </a:solidFill>
              </a:rPr>
              <a:t>“Sociology”3</a:t>
            </a:r>
            <a:endParaRPr lang="fa-IR" dirty="0">
              <a:solidFill>
                <a:schemeClr val="tx2">
                  <a:satMod val="200000"/>
                </a:schemeClr>
              </a:solidFill>
            </a:endParaRPr>
          </a:p>
        </p:txBody>
      </p:sp>
      <p:sp>
        <p:nvSpPr>
          <p:cNvPr id="68611" name="Content Placeholder 2"/>
          <p:cNvSpPr>
            <a:spLocks noGrp="1"/>
          </p:cNvSpPr>
          <p:nvPr>
            <p:ph idx="1"/>
          </p:nvPr>
        </p:nvSpPr>
        <p:spPr>
          <a:xfrm>
            <a:off x="457200" y="1600200"/>
            <a:ext cx="7467600" cy="4873625"/>
          </a:xfrm>
        </p:spPr>
        <p:txBody>
          <a:bodyPr/>
          <a:lstStyle/>
          <a:p>
            <a:pPr marL="411163" eaLnBrk="1" hangingPunct="1">
              <a:buFont typeface="Arial" pitchFamily="34" charset="0"/>
              <a:buChar char="•"/>
            </a:pPr>
            <a:r>
              <a:rPr lang="en-US" b="1" smtClean="0">
                <a:solidFill>
                  <a:srgbClr val="FF0000"/>
                </a:solidFill>
                <a:cs typeface="Times New Roman" pitchFamily="18" charset="0"/>
              </a:rPr>
              <a:t>Language</a:t>
            </a:r>
            <a:r>
              <a:rPr lang="en-US" smtClean="0">
                <a:cs typeface="Times New Roman" pitchFamily="18" charset="0"/>
              </a:rPr>
              <a:t> The significance of language for human communication is vividly illustrated by the story of Helen Keller recounting the moment she acquired language and symbolic understanding of the world, through the help of her teacher Ann Sullivan. </a:t>
            </a:r>
            <a:r>
              <a:rPr lang="en-US" b="1" i="1" smtClean="0">
                <a:cs typeface="Times New Roman" pitchFamily="18" charset="0"/>
              </a:rPr>
              <a:t>Language</a:t>
            </a:r>
            <a:r>
              <a:rPr lang="en-US" smtClean="0">
                <a:cs typeface="Times New Roman" pitchFamily="18" charset="0"/>
              </a:rPr>
              <a:t> is </a:t>
            </a:r>
            <a:r>
              <a:rPr lang="en-US" i="1" smtClean="0">
                <a:cs typeface="Times New Roman" pitchFamily="18" charset="0"/>
              </a:rPr>
              <a:t>a system of symbols that allows members of a society to communicate with one another.</a:t>
            </a:r>
            <a:r>
              <a:rPr lang="en-US" smtClean="0">
                <a:cs typeface="Times New Roman" pitchFamily="18" charset="0"/>
              </a:rPr>
              <a:t> All cultures have a spoken language, though not all have a written language. </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eaLnBrk="1" fontAlgn="auto" hangingPunct="1">
              <a:spcAft>
                <a:spcPts val="0"/>
              </a:spcAft>
              <a:defRPr/>
            </a:pPr>
            <a:r>
              <a:rPr lang="en-US" dirty="0" smtClean="0">
                <a:solidFill>
                  <a:schemeClr val="tx2">
                    <a:satMod val="200000"/>
                  </a:schemeClr>
                </a:solidFill>
              </a:rPr>
              <a:t>JOHN  J. MACIONIS</a:t>
            </a:r>
            <a:br>
              <a:rPr lang="en-US" dirty="0" smtClean="0">
                <a:solidFill>
                  <a:schemeClr val="tx2">
                    <a:satMod val="200000"/>
                  </a:schemeClr>
                </a:solidFill>
              </a:rPr>
            </a:br>
            <a:r>
              <a:rPr lang="en-US" dirty="0" smtClean="0">
                <a:solidFill>
                  <a:schemeClr val="tx2">
                    <a:satMod val="200000"/>
                  </a:schemeClr>
                </a:solidFill>
              </a:rPr>
              <a:t>“Sociology”4</a:t>
            </a:r>
            <a:endParaRPr lang="fa-IR" dirty="0">
              <a:solidFill>
                <a:schemeClr val="tx2">
                  <a:satMod val="200000"/>
                </a:schemeClr>
              </a:solidFill>
            </a:endParaRPr>
          </a:p>
        </p:txBody>
      </p:sp>
      <p:sp>
        <p:nvSpPr>
          <p:cNvPr id="69635" name="Content Placeholder 2"/>
          <p:cNvSpPr>
            <a:spLocks noGrp="1"/>
          </p:cNvSpPr>
          <p:nvPr>
            <p:ph idx="1"/>
          </p:nvPr>
        </p:nvSpPr>
        <p:spPr>
          <a:xfrm>
            <a:off x="457200" y="1600200"/>
            <a:ext cx="7467600" cy="4873625"/>
          </a:xfrm>
        </p:spPr>
        <p:txBody>
          <a:bodyPr/>
          <a:lstStyle/>
          <a:p>
            <a:pPr eaLnBrk="1" hangingPunct="1"/>
            <a:r>
              <a:rPr lang="en-US" b="1" smtClean="0">
                <a:solidFill>
                  <a:srgbClr val="FF0000"/>
                </a:solidFill>
                <a:cs typeface="Times New Roman" pitchFamily="18" charset="0"/>
              </a:rPr>
              <a:t>Values</a:t>
            </a:r>
            <a:r>
              <a:rPr lang="en-US" b="1" smtClean="0">
                <a:cs typeface="Times New Roman" pitchFamily="18" charset="0"/>
              </a:rPr>
              <a:t> and </a:t>
            </a:r>
            <a:r>
              <a:rPr lang="en-US" b="1" smtClean="0">
                <a:solidFill>
                  <a:srgbClr val="FF0000"/>
                </a:solidFill>
                <a:cs typeface="Times New Roman" pitchFamily="18" charset="0"/>
              </a:rPr>
              <a:t>Beliefs</a:t>
            </a:r>
            <a:r>
              <a:rPr lang="en-US" smtClean="0">
                <a:solidFill>
                  <a:srgbClr val="FF0000"/>
                </a:solidFill>
                <a:cs typeface="Times New Roman" pitchFamily="18" charset="0"/>
              </a:rPr>
              <a:t> </a:t>
            </a:r>
            <a:r>
              <a:rPr lang="en-US" b="1" i="1" smtClean="0">
                <a:solidFill>
                  <a:srgbClr val="FF0000"/>
                </a:solidFill>
                <a:cs typeface="Times New Roman" pitchFamily="18" charset="0"/>
              </a:rPr>
              <a:t>Values</a:t>
            </a:r>
            <a:r>
              <a:rPr lang="en-US" smtClean="0">
                <a:solidFill>
                  <a:srgbClr val="FF0000"/>
                </a:solidFill>
                <a:cs typeface="Times New Roman" pitchFamily="18" charset="0"/>
              </a:rPr>
              <a:t> </a:t>
            </a:r>
            <a:r>
              <a:rPr lang="en-US" smtClean="0">
                <a:cs typeface="Times New Roman" pitchFamily="18" charset="0"/>
              </a:rPr>
              <a:t>are defined as </a:t>
            </a:r>
            <a:r>
              <a:rPr lang="en-US" i="1" smtClean="0">
                <a:cs typeface="Times New Roman" pitchFamily="18" charset="0"/>
              </a:rPr>
              <a:t>culturally defined standards of desirability, goodness, and beauty, which serve as broad guidelines for social living.</a:t>
            </a:r>
            <a:r>
              <a:rPr lang="en-US" smtClean="0">
                <a:cs typeface="Times New Roman" pitchFamily="18" charset="0"/>
              </a:rPr>
              <a:t> They support </a:t>
            </a:r>
            <a:r>
              <a:rPr lang="en-US" b="1" i="1" smtClean="0">
                <a:cs typeface="Times New Roman" pitchFamily="18" charset="0"/>
              </a:rPr>
              <a:t>beliefs,</a:t>
            </a:r>
            <a:r>
              <a:rPr lang="en-US" b="1" smtClean="0">
                <a:cs typeface="Times New Roman" pitchFamily="18" charset="0"/>
              </a:rPr>
              <a:t> </a:t>
            </a:r>
            <a:r>
              <a:rPr lang="en-US" smtClean="0">
                <a:cs typeface="Times New Roman" pitchFamily="18" charset="0"/>
              </a:rPr>
              <a:t>or </a:t>
            </a:r>
            <a:r>
              <a:rPr lang="en-US" i="1" smtClean="0">
                <a:cs typeface="Times New Roman" pitchFamily="18" charset="0"/>
              </a:rPr>
              <a:t>specific statements that people hold to be true.</a:t>
            </a:r>
            <a:r>
              <a:rPr lang="en-US" smtClean="0">
                <a:cs typeface="Times New Roman" pitchFamily="18" charset="0"/>
              </a:rPr>
              <a:t> </a:t>
            </a:r>
          </a:p>
          <a:p>
            <a:pPr eaLnBrk="1" hangingPunct="1"/>
            <a:endParaRPr lang="fa-IR" smtClean="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eaLnBrk="1" fontAlgn="auto" hangingPunct="1">
              <a:spcAft>
                <a:spcPts val="0"/>
              </a:spcAft>
              <a:defRPr/>
            </a:pPr>
            <a:r>
              <a:rPr lang="en-US" dirty="0" smtClean="0">
                <a:solidFill>
                  <a:schemeClr val="tx2">
                    <a:satMod val="200000"/>
                  </a:schemeClr>
                </a:solidFill>
              </a:rPr>
              <a:t>JOHN  J. MACIONIS</a:t>
            </a:r>
            <a:br>
              <a:rPr lang="en-US" dirty="0" smtClean="0">
                <a:solidFill>
                  <a:schemeClr val="tx2">
                    <a:satMod val="200000"/>
                  </a:schemeClr>
                </a:solidFill>
              </a:rPr>
            </a:br>
            <a:r>
              <a:rPr lang="en-US" dirty="0" smtClean="0">
                <a:solidFill>
                  <a:schemeClr val="tx2">
                    <a:satMod val="200000"/>
                  </a:schemeClr>
                </a:solidFill>
              </a:rPr>
              <a:t>“Sociology”5</a:t>
            </a:r>
            <a:endParaRPr lang="fa-IR" dirty="0">
              <a:solidFill>
                <a:schemeClr val="tx2">
                  <a:satMod val="200000"/>
                </a:schemeClr>
              </a:solidFill>
            </a:endParaRPr>
          </a:p>
        </p:txBody>
      </p:sp>
      <p:sp>
        <p:nvSpPr>
          <p:cNvPr id="70659" name="Content Placeholder 2"/>
          <p:cNvSpPr>
            <a:spLocks noGrp="1"/>
          </p:cNvSpPr>
          <p:nvPr>
            <p:ph idx="1"/>
          </p:nvPr>
        </p:nvSpPr>
        <p:spPr>
          <a:xfrm>
            <a:off x="457200" y="1600200"/>
            <a:ext cx="7467600" cy="4873625"/>
          </a:xfrm>
        </p:spPr>
        <p:txBody>
          <a:bodyPr/>
          <a:lstStyle/>
          <a:p>
            <a:pPr eaLnBrk="1" hangingPunct="1"/>
            <a:r>
              <a:rPr lang="en-US" b="1" smtClean="0">
                <a:solidFill>
                  <a:srgbClr val="FF0000"/>
                </a:solidFill>
                <a:cs typeface="Times New Roman" pitchFamily="18" charset="0"/>
              </a:rPr>
              <a:t>Norms </a:t>
            </a:r>
            <a:r>
              <a:rPr lang="en-US" b="1" smtClean="0">
                <a:cs typeface="Times New Roman" pitchFamily="18" charset="0"/>
              </a:rPr>
              <a:t>:</a:t>
            </a:r>
            <a:r>
              <a:rPr lang="en-US" smtClean="0">
                <a:cs typeface="Times New Roman" pitchFamily="18" charset="0"/>
              </a:rPr>
              <a:t> </a:t>
            </a:r>
            <a:r>
              <a:rPr lang="en-US" i="1" smtClean="0">
                <a:cs typeface="Times New Roman" pitchFamily="18" charset="0"/>
              </a:rPr>
              <a:t>Norms</a:t>
            </a:r>
            <a:r>
              <a:rPr lang="en-US" smtClean="0">
                <a:cs typeface="Times New Roman" pitchFamily="18" charset="0"/>
              </a:rPr>
              <a:t> are </a:t>
            </a:r>
            <a:r>
              <a:rPr lang="en-US" i="1" smtClean="0">
                <a:cs typeface="Times New Roman" pitchFamily="18" charset="0"/>
              </a:rPr>
              <a:t>rules and expectations by which a society guides the behavior of its members.</a:t>
            </a:r>
            <a:r>
              <a:rPr lang="en-US" smtClean="0">
                <a:cs typeface="Times New Roman" pitchFamily="18" charset="0"/>
              </a:rPr>
              <a:t> Norms can change over time, as illustrated by norms regarding sexual behavior. </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eaLnBrk="1" fontAlgn="auto" hangingPunct="1">
              <a:spcAft>
                <a:spcPts val="0"/>
              </a:spcAft>
              <a:defRPr/>
            </a:pPr>
            <a:r>
              <a:rPr lang="en-US" dirty="0" smtClean="0">
                <a:solidFill>
                  <a:schemeClr val="tx2">
                    <a:satMod val="200000"/>
                  </a:schemeClr>
                </a:solidFill>
              </a:rPr>
              <a:t>JOHN  J. MACIONIS</a:t>
            </a:r>
            <a:br>
              <a:rPr lang="en-US" dirty="0" smtClean="0">
                <a:solidFill>
                  <a:schemeClr val="tx2">
                    <a:satMod val="200000"/>
                  </a:schemeClr>
                </a:solidFill>
              </a:rPr>
            </a:br>
            <a:r>
              <a:rPr lang="en-US" dirty="0" smtClean="0">
                <a:solidFill>
                  <a:schemeClr val="tx2">
                    <a:satMod val="200000"/>
                  </a:schemeClr>
                </a:solidFill>
              </a:rPr>
              <a:t>“Sociology”6</a:t>
            </a:r>
            <a:endParaRPr lang="fa-IR" dirty="0">
              <a:solidFill>
                <a:schemeClr val="tx2">
                  <a:satMod val="200000"/>
                </a:schemeClr>
              </a:solidFill>
            </a:endParaRPr>
          </a:p>
        </p:txBody>
      </p:sp>
      <p:sp>
        <p:nvSpPr>
          <p:cNvPr id="71683" name="Content Placeholder 2"/>
          <p:cNvSpPr>
            <a:spLocks noGrp="1"/>
          </p:cNvSpPr>
          <p:nvPr>
            <p:ph idx="1"/>
          </p:nvPr>
        </p:nvSpPr>
        <p:spPr>
          <a:xfrm>
            <a:off x="457200" y="1600200"/>
            <a:ext cx="7467600" cy="4873625"/>
          </a:xfrm>
        </p:spPr>
        <p:txBody>
          <a:bodyPr/>
          <a:lstStyle/>
          <a:p>
            <a:pPr marL="411163" eaLnBrk="1" hangingPunct="1">
              <a:buFont typeface="Arial" pitchFamily="34" charset="0"/>
              <a:buChar char="•"/>
            </a:pPr>
            <a:r>
              <a:rPr lang="en-US" b="1" smtClean="0">
                <a:solidFill>
                  <a:srgbClr val="FF0000"/>
                </a:solidFill>
                <a:cs typeface="Times New Roman" pitchFamily="18" charset="0"/>
              </a:rPr>
              <a:t>Material Culture and Technology</a:t>
            </a:r>
            <a:r>
              <a:rPr lang="en-US" smtClean="0">
                <a:solidFill>
                  <a:srgbClr val="FF0000"/>
                </a:solidFill>
                <a:cs typeface="Times New Roman" pitchFamily="18" charset="0"/>
              </a:rPr>
              <a:t> </a:t>
            </a:r>
          </a:p>
          <a:p>
            <a:pPr marL="411163" eaLnBrk="1" hangingPunct="1">
              <a:buFont typeface="Arial" pitchFamily="34" charset="0"/>
              <a:buChar char="•"/>
            </a:pPr>
            <a:r>
              <a:rPr lang="en-US" smtClean="0">
                <a:cs typeface="Times New Roman" pitchFamily="18" charset="0"/>
              </a:rPr>
              <a:t>Material and nonmaterial culture are closely related. </a:t>
            </a:r>
            <a:r>
              <a:rPr lang="en-US" i="1" smtClean="0">
                <a:cs typeface="Times New Roman" pitchFamily="18" charset="0"/>
              </a:rPr>
              <a:t>Artifacts,</a:t>
            </a:r>
            <a:r>
              <a:rPr lang="en-US" smtClean="0">
                <a:cs typeface="Times New Roman" pitchFamily="18" charset="0"/>
              </a:rPr>
              <a:t> or material objects that society creates, express the values of a culture. For instance, the Yanomamo value militaristic skill, and devote great care to making weapons. In the U.S. we value independence and individuality, and express this in part with our love affair with the automobile. Material culture also reflects a culture's </a:t>
            </a:r>
            <a:r>
              <a:rPr lang="en-US" b="1" i="1" smtClean="0">
                <a:cs typeface="Times New Roman" pitchFamily="18" charset="0"/>
              </a:rPr>
              <a:t>technology,</a:t>
            </a:r>
            <a:r>
              <a:rPr lang="en-US" smtClean="0">
                <a:cs typeface="Times New Roman" pitchFamily="18" charset="0"/>
              </a:rPr>
              <a:t> which is </a:t>
            </a:r>
            <a:r>
              <a:rPr lang="en-US" i="1" smtClean="0">
                <a:cs typeface="Times New Roman" pitchFamily="18" charset="0"/>
              </a:rPr>
              <a:t>knowledge that a society applies to the task of living in a physical environment.</a:t>
            </a:r>
            <a:r>
              <a:rPr lang="en-US" smtClean="0">
                <a:cs typeface="Times New Roman" pitchFamily="18" charset="0"/>
              </a:rPr>
              <a:t> </a:t>
            </a:r>
          </a:p>
          <a:p>
            <a:pPr marL="411163" eaLnBrk="1" hangingPunct="1">
              <a:buFont typeface="Arial" pitchFamily="34" charset="0"/>
              <a:buChar char="•"/>
            </a:pPr>
            <a:endParaRPr lang="fa-IR" smtClean="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50" y="0"/>
            <a:ext cx="7786688" cy="1857375"/>
          </a:xfrm>
        </p:spPr>
        <p:txBody>
          <a:bodyPr rtlCol="0">
            <a:normAutofit fontScale="90000"/>
          </a:bodyPr>
          <a:lstStyle/>
          <a:p>
            <a:pPr eaLnBrk="1" fontAlgn="auto" hangingPunct="1">
              <a:spcAft>
                <a:spcPts val="0"/>
              </a:spcAft>
              <a:defRPr/>
            </a:pPr>
            <a:r>
              <a:rPr lang="en-US" dirty="0" smtClean="0">
                <a:solidFill>
                  <a:schemeClr val="tx2">
                    <a:satMod val="200000"/>
                  </a:schemeClr>
                </a:solidFill>
              </a:rPr>
              <a:t/>
            </a:r>
            <a:br>
              <a:rPr lang="en-US" dirty="0" smtClean="0">
                <a:solidFill>
                  <a:schemeClr val="tx2">
                    <a:satMod val="200000"/>
                  </a:schemeClr>
                </a:solidFill>
              </a:rPr>
            </a:br>
            <a:r>
              <a:rPr lang="en-US" b="1" dirty="0" smtClean="0">
                <a:solidFill>
                  <a:schemeClr val="tx2">
                    <a:satMod val="200000"/>
                  </a:schemeClr>
                </a:solidFill>
              </a:rPr>
              <a:t>The Elements of Culture</a:t>
            </a:r>
            <a:r>
              <a:rPr lang="fa-IR" dirty="0" smtClean="0">
                <a:solidFill>
                  <a:schemeClr val="tx2">
                    <a:satMod val="200000"/>
                  </a:schemeClr>
                </a:solidFill>
              </a:rPr>
              <a:t/>
            </a:r>
            <a:br>
              <a:rPr lang="fa-IR" dirty="0" smtClean="0">
                <a:solidFill>
                  <a:schemeClr val="tx2">
                    <a:satMod val="200000"/>
                  </a:schemeClr>
                </a:solidFill>
              </a:rPr>
            </a:br>
            <a:r>
              <a:rPr lang="en-US" b="1" dirty="0" smtClean="0">
                <a:solidFill>
                  <a:schemeClr val="tx2">
                    <a:satMod val="200000"/>
                  </a:schemeClr>
                </a:solidFill>
              </a:rPr>
              <a:t> </a:t>
            </a:r>
            <a:r>
              <a:rPr lang="en-US" sz="2200" b="1" dirty="0" smtClean="0">
                <a:solidFill>
                  <a:schemeClr val="tx2">
                    <a:satMod val="200000"/>
                  </a:schemeClr>
                </a:solidFill>
              </a:rPr>
              <a:t>Laurence A. </a:t>
            </a:r>
            <a:r>
              <a:rPr lang="en-US" sz="2200" b="1" dirty="0" err="1" smtClean="0">
                <a:solidFill>
                  <a:schemeClr val="tx2">
                    <a:satMod val="200000"/>
                  </a:schemeClr>
                </a:solidFill>
              </a:rPr>
              <a:t>Basirico</a:t>
            </a:r>
            <a:r>
              <a:rPr lang="en-US" sz="2200" b="1" dirty="0" smtClean="0">
                <a:solidFill>
                  <a:schemeClr val="tx2">
                    <a:satMod val="200000"/>
                  </a:schemeClr>
                </a:solidFill>
              </a:rPr>
              <a:t> and Anne Bolin</a:t>
            </a:r>
            <a:r>
              <a:rPr lang="en-US" dirty="0" smtClean="0">
                <a:solidFill>
                  <a:schemeClr val="tx2">
                    <a:satMod val="200000"/>
                  </a:schemeClr>
                </a:solidFill>
              </a:rPr>
              <a:t/>
            </a:r>
            <a:br>
              <a:rPr lang="en-US" dirty="0" smtClean="0">
                <a:solidFill>
                  <a:schemeClr val="tx2">
                    <a:satMod val="200000"/>
                  </a:schemeClr>
                </a:solidFill>
              </a:rPr>
            </a:br>
            <a:endParaRPr lang="fa-IR" dirty="0">
              <a:solidFill>
                <a:schemeClr val="tx2">
                  <a:satMod val="200000"/>
                </a:schemeClr>
              </a:solidFill>
            </a:endParaRPr>
          </a:p>
        </p:txBody>
      </p:sp>
      <p:sp>
        <p:nvSpPr>
          <p:cNvPr id="3" name="Content Placeholder 2"/>
          <p:cNvSpPr>
            <a:spLocks noGrp="1"/>
          </p:cNvSpPr>
          <p:nvPr>
            <p:ph idx="1"/>
          </p:nvPr>
        </p:nvSpPr>
        <p:spPr>
          <a:xfrm>
            <a:off x="500063" y="1785938"/>
            <a:ext cx="7758112" cy="4643437"/>
          </a:xfrm>
        </p:spPr>
        <p:txBody>
          <a:bodyPr rtlCol="0">
            <a:noAutofit/>
          </a:bodyPr>
          <a:lstStyle/>
          <a:p>
            <a:pPr marL="411480" eaLnBrk="1" fontAlgn="auto" hangingPunct="1">
              <a:spcAft>
                <a:spcPts val="0"/>
              </a:spcAft>
              <a:buFont typeface="+mj-lt"/>
              <a:buAutoNum type="arabicPeriod"/>
              <a:defRPr/>
            </a:pPr>
            <a:r>
              <a:rPr lang="en-US" sz="1200" b="1" dirty="0" smtClean="0">
                <a:solidFill>
                  <a:srgbClr val="FF0000"/>
                </a:solidFill>
              </a:rPr>
              <a:t>Symbols</a:t>
            </a:r>
            <a:r>
              <a:rPr lang="en-US" sz="1200" b="1" dirty="0" smtClean="0"/>
              <a:t> : </a:t>
            </a:r>
            <a:r>
              <a:rPr lang="en-US" sz="1200" dirty="0" smtClean="0"/>
              <a:t> Objects or events that represent other objects events only because people agree as to their meaning</a:t>
            </a:r>
          </a:p>
          <a:p>
            <a:pPr marL="411480" eaLnBrk="1" fontAlgn="auto" hangingPunct="1">
              <a:spcAft>
                <a:spcPts val="0"/>
              </a:spcAft>
              <a:buFont typeface="Arial" pitchFamily="34" charset="0"/>
              <a:buNone/>
              <a:defRPr/>
            </a:pPr>
            <a:r>
              <a:rPr lang="en-US" sz="1200" b="1" dirty="0" smtClean="0"/>
              <a:t> 2.        </a:t>
            </a:r>
            <a:r>
              <a:rPr lang="en-US" sz="1200" b="1" dirty="0" smtClean="0">
                <a:solidFill>
                  <a:srgbClr val="FF0000"/>
                </a:solidFill>
              </a:rPr>
              <a:t>Values</a:t>
            </a:r>
            <a:r>
              <a:rPr lang="en-US" sz="1200" b="1" dirty="0" smtClean="0"/>
              <a:t> : </a:t>
            </a:r>
            <a:r>
              <a:rPr lang="en-US" sz="1200" dirty="0" smtClean="0"/>
              <a:t>Subjective reactions to experiences expressed terms of good or bad, moral or immoral. The ideals that people look up to but do not necessarily achieve or pursue.</a:t>
            </a:r>
          </a:p>
          <a:p>
            <a:pPr marL="411480" eaLnBrk="1" fontAlgn="auto" hangingPunct="1">
              <a:spcAft>
                <a:spcPts val="0"/>
              </a:spcAft>
              <a:buFont typeface="Arial" pitchFamily="34" charset="0"/>
              <a:buNone/>
              <a:defRPr/>
            </a:pPr>
            <a:r>
              <a:rPr lang="en-US" sz="1200" b="1" dirty="0" smtClean="0"/>
              <a:t>3.         </a:t>
            </a:r>
            <a:r>
              <a:rPr lang="en-US" sz="1200" b="1" dirty="0" smtClean="0">
                <a:solidFill>
                  <a:srgbClr val="FF0000"/>
                </a:solidFill>
              </a:rPr>
              <a:t>Beliefs</a:t>
            </a:r>
            <a:r>
              <a:rPr lang="en-US" sz="1200" b="1" dirty="0" smtClean="0"/>
              <a:t> :</a:t>
            </a:r>
            <a:r>
              <a:rPr lang="en-US" sz="1200" dirty="0" smtClean="0"/>
              <a:t> The ideas people hold about what is true and/or real.</a:t>
            </a:r>
          </a:p>
          <a:p>
            <a:pPr marL="411480" eaLnBrk="1" fontAlgn="auto" hangingPunct="1">
              <a:spcAft>
                <a:spcPts val="0"/>
              </a:spcAft>
              <a:buFont typeface="Arial" pitchFamily="34" charset="0"/>
              <a:buNone/>
              <a:defRPr/>
            </a:pPr>
            <a:r>
              <a:rPr lang="en-US" sz="1200" b="1" dirty="0" smtClean="0"/>
              <a:t>4.         </a:t>
            </a:r>
            <a:r>
              <a:rPr lang="en-US" sz="1200" b="1" dirty="0" smtClean="0">
                <a:solidFill>
                  <a:srgbClr val="FF0000"/>
                </a:solidFill>
              </a:rPr>
              <a:t>Norms</a:t>
            </a:r>
            <a:r>
              <a:rPr lang="en-US" sz="1200" b="1" dirty="0" smtClean="0"/>
              <a:t> :</a:t>
            </a:r>
            <a:r>
              <a:rPr lang="en-US" sz="1200" dirty="0" smtClean="0"/>
              <a:t> Shared rules that define how people are supposed to behave under particular circumstances.</a:t>
            </a:r>
          </a:p>
          <a:p>
            <a:pPr marL="411480" eaLnBrk="1" fontAlgn="auto" hangingPunct="1">
              <a:spcAft>
                <a:spcPts val="0"/>
              </a:spcAft>
              <a:buFont typeface="Arial" pitchFamily="34" charset="0"/>
              <a:buNone/>
              <a:defRPr/>
            </a:pPr>
            <a:r>
              <a:rPr lang="en-US" sz="1200" b="1" dirty="0" smtClean="0"/>
              <a:t>5.         </a:t>
            </a:r>
            <a:r>
              <a:rPr lang="en-US" sz="1200" b="1" dirty="0" smtClean="0">
                <a:solidFill>
                  <a:srgbClr val="FF0000"/>
                </a:solidFill>
              </a:rPr>
              <a:t>Emotions</a:t>
            </a:r>
            <a:r>
              <a:rPr lang="en-US" sz="1200" b="1" dirty="0" smtClean="0"/>
              <a:t> :</a:t>
            </a:r>
            <a:r>
              <a:rPr lang="en-US" sz="1200" dirty="0" smtClean="0"/>
              <a:t> Inner reactions to experiences. Societies enculturate (teach) their members to associate certain emotions with specific situations and to experience these emotional states at various intensities depending on the context.</a:t>
            </a:r>
          </a:p>
          <a:p>
            <a:pPr marL="411480" eaLnBrk="1" fontAlgn="auto" hangingPunct="1">
              <a:spcAft>
                <a:spcPts val="0"/>
              </a:spcAft>
              <a:buFont typeface="Arial" pitchFamily="34" charset="0"/>
              <a:buNone/>
              <a:defRPr/>
            </a:pPr>
            <a:r>
              <a:rPr lang="en-US" sz="1200" b="1" dirty="0" smtClean="0"/>
              <a:t>6.         </a:t>
            </a:r>
            <a:r>
              <a:rPr lang="en-US" sz="1200" b="1" dirty="0" smtClean="0">
                <a:solidFill>
                  <a:srgbClr val="FF0000"/>
                </a:solidFill>
              </a:rPr>
              <a:t>Attitudes</a:t>
            </a:r>
            <a:r>
              <a:rPr lang="en-US" sz="1200" b="1" dirty="0" smtClean="0"/>
              <a:t> :</a:t>
            </a:r>
            <a:r>
              <a:rPr lang="en-US" sz="1200" dirty="0" smtClean="0"/>
              <a:t> Likes and dislikes, and general preference for certain experiences over others.</a:t>
            </a:r>
          </a:p>
          <a:p>
            <a:pPr marL="411480" eaLnBrk="1" fontAlgn="auto" hangingPunct="1">
              <a:spcAft>
                <a:spcPts val="0"/>
              </a:spcAft>
              <a:buFont typeface="Arial" pitchFamily="34" charset="0"/>
              <a:buNone/>
              <a:defRPr/>
            </a:pPr>
            <a:r>
              <a:rPr lang="en-US" sz="1200" b="1" dirty="0" smtClean="0"/>
              <a:t>7.        </a:t>
            </a:r>
            <a:r>
              <a:rPr lang="en-US" sz="1200" b="1" dirty="0" smtClean="0">
                <a:solidFill>
                  <a:srgbClr val="FF0000"/>
                </a:solidFill>
              </a:rPr>
              <a:t>Laws</a:t>
            </a:r>
            <a:r>
              <a:rPr lang="en-US" sz="1200" b="1" dirty="0" smtClean="0"/>
              <a:t> :</a:t>
            </a:r>
            <a:r>
              <a:rPr lang="en-US" sz="1200" dirty="0" smtClean="0"/>
              <a:t> Norms defined by political authorities as principles that members of a society must follow.</a:t>
            </a:r>
          </a:p>
          <a:p>
            <a:pPr marL="411480" eaLnBrk="1" fontAlgn="auto" hangingPunct="1">
              <a:spcAft>
                <a:spcPts val="0"/>
              </a:spcAft>
              <a:buFont typeface="Arial" pitchFamily="34" charset="0"/>
              <a:buNone/>
              <a:defRPr/>
            </a:pPr>
            <a:r>
              <a:rPr lang="en-US" sz="1200" b="1" dirty="0" smtClean="0"/>
              <a:t>8.        </a:t>
            </a:r>
            <a:r>
              <a:rPr lang="en-US" sz="1200" b="1" dirty="0" smtClean="0">
                <a:solidFill>
                  <a:srgbClr val="FF0000"/>
                </a:solidFill>
              </a:rPr>
              <a:t>Perceptions</a:t>
            </a:r>
            <a:r>
              <a:rPr lang="en-US" sz="1200" b="1" dirty="0" smtClean="0"/>
              <a:t> :</a:t>
            </a:r>
            <a:r>
              <a:rPr lang="en-US" sz="1200" dirty="0" smtClean="0"/>
              <a:t> Interpretations of cultural phenomena which may vary from person to person due to his or her unique experience as a member of society.</a:t>
            </a:r>
          </a:p>
          <a:p>
            <a:pPr marL="411480" eaLnBrk="1" fontAlgn="auto" hangingPunct="1">
              <a:spcAft>
                <a:spcPts val="0"/>
              </a:spcAft>
              <a:buFont typeface="Arial" pitchFamily="34" charset="0"/>
              <a:buNone/>
              <a:defRPr/>
            </a:pPr>
            <a:r>
              <a:rPr lang="en-US" sz="1200" b="1" dirty="0" smtClean="0"/>
              <a:t>9.        </a:t>
            </a:r>
            <a:r>
              <a:rPr lang="en-US" sz="1200" b="1" dirty="0" smtClean="0">
                <a:solidFill>
                  <a:srgbClr val="FF0000"/>
                </a:solidFill>
              </a:rPr>
              <a:t>Aspirations</a:t>
            </a:r>
            <a:r>
              <a:rPr lang="en-US" sz="1200" b="1" dirty="0" smtClean="0"/>
              <a:t> :</a:t>
            </a:r>
            <a:r>
              <a:rPr lang="en-US" sz="1200" dirty="0" smtClean="0"/>
              <a:t> Ambitions and goals that are valued and desired within a culture.</a:t>
            </a:r>
          </a:p>
          <a:p>
            <a:pPr marL="411480" eaLnBrk="1" fontAlgn="auto" hangingPunct="1">
              <a:spcAft>
                <a:spcPts val="0"/>
              </a:spcAft>
              <a:buFont typeface="Arial" pitchFamily="34" charset="0"/>
              <a:buNone/>
              <a:defRPr/>
            </a:pPr>
            <a:r>
              <a:rPr lang="en-US" sz="1200" b="1" dirty="0" smtClean="0"/>
              <a:t>10.      </a:t>
            </a:r>
            <a:r>
              <a:rPr lang="en-US" sz="1200" b="1" dirty="0" smtClean="0">
                <a:solidFill>
                  <a:srgbClr val="FF0000"/>
                </a:solidFill>
              </a:rPr>
              <a:t>Technological Knowledge </a:t>
            </a:r>
            <a:r>
              <a:rPr lang="en-US" sz="1200" b="1" dirty="0" smtClean="0"/>
              <a:t>:</a:t>
            </a:r>
            <a:r>
              <a:rPr lang="en-US" sz="1200" dirty="0" smtClean="0"/>
              <a:t> Human knowledge of the techniques and methods for subsistence (how one makes a living, acquires the calories for survival) and/or control and adaptation to the cultural and natural environment.</a:t>
            </a:r>
          </a:p>
          <a:p>
            <a:pPr marL="411480" eaLnBrk="1" fontAlgn="auto" hangingPunct="1">
              <a:spcAft>
                <a:spcPts val="0"/>
              </a:spcAft>
              <a:buFont typeface="Arial" pitchFamily="34" charset="0"/>
              <a:buNone/>
              <a:defRPr/>
            </a:pPr>
            <a:r>
              <a:rPr lang="en-US" sz="1200" b="1" dirty="0" smtClean="0"/>
              <a:t>11.      </a:t>
            </a:r>
            <a:r>
              <a:rPr lang="en-US" sz="1200" b="1" dirty="0" smtClean="0">
                <a:solidFill>
                  <a:srgbClr val="FF0000"/>
                </a:solidFill>
              </a:rPr>
              <a:t>Artifacts</a:t>
            </a:r>
            <a:r>
              <a:rPr lang="en-US" sz="1200" b="1" dirty="0" smtClean="0"/>
              <a:t> :</a:t>
            </a:r>
            <a:r>
              <a:rPr lang="en-US" sz="1200" dirty="0" smtClean="0"/>
              <a:t> The material products of culture, past and present.</a:t>
            </a:r>
          </a:p>
          <a:p>
            <a:pPr marL="411480" eaLnBrk="1" fontAlgn="auto" hangingPunct="1">
              <a:spcAft>
                <a:spcPts val="0"/>
              </a:spcAft>
              <a:buFont typeface="Arial" pitchFamily="34" charset="0"/>
              <a:buNone/>
              <a:defRPr/>
            </a:pPr>
            <a:r>
              <a:rPr lang="en-US" sz="1200" b="1" dirty="0" smtClean="0"/>
              <a:t>12.      </a:t>
            </a:r>
            <a:r>
              <a:rPr lang="en-US" sz="1200" b="1" dirty="0" smtClean="0">
                <a:solidFill>
                  <a:srgbClr val="FF0000"/>
                </a:solidFill>
              </a:rPr>
              <a:t>Technology</a:t>
            </a:r>
            <a:r>
              <a:rPr lang="en-US" sz="1200" b="1" dirty="0" smtClean="0"/>
              <a:t> :</a:t>
            </a:r>
            <a:r>
              <a:rPr lang="en-US" sz="1200" dirty="0" smtClean="0"/>
              <a:t> All the techniques and methods for subsistence and/or control and adaptation to the cultural and natural environment.</a:t>
            </a:r>
          </a:p>
          <a:p>
            <a:pPr marL="411480" eaLnBrk="1" fontAlgn="auto" hangingPunct="1">
              <a:spcAft>
                <a:spcPts val="0"/>
              </a:spcAft>
              <a:buFont typeface="Arial" pitchFamily="34" charset="0"/>
              <a:buChar char="•"/>
              <a:defRPr/>
            </a:pPr>
            <a:endParaRPr lang="fa-IR" sz="105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r" eaLnBrk="1" fontAlgn="auto" hangingPunct="1">
              <a:spcAft>
                <a:spcPts val="0"/>
              </a:spcAft>
              <a:defRPr/>
            </a:pPr>
            <a:r>
              <a:rPr lang="fa-IR" dirty="0" smtClean="0">
                <a:solidFill>
                  <a:schemeClr val="tx2">
                    <a:satMod val="200000"/>
                  </a:schemeClr>
                </a:solidFill>
              </a:rPr>
              <a:t>فرایند شکل گیری مدل</a:t>
            </a:r>
          </a:p>
        </p:txBody>
      </p:sp>
      <p:graphicFrame>
        <p:nvGraphicFramePr>
          <p:cNvPr id="4" name="Content Placeholder 3"/>
          <p:cNvGraphicFramePr>
            <a:graphicFrameLocks noGrp="1"/>
          </p:cNvGraphicFramePr>
          <p:nvPr>
            <p:ph idx="1"/>
          </p:nvPr>
        </p:nvGraphicFramePr>
        <p:xfrm>
          <a:off x="428625" y="1571625"/>
          <a:ext cx="3286119" cy="45545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Diagram 4"/>
          <p:cNvGraphicFramePr/>
          <p:nvPr/>
        </p:nvGraphicFramePr>
        <p:xfrm>
          <a:off x="3786182" y="3000372"/>
          <a:ext cx="500066" cy="128588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6" name="Diagram 5"/>
          <p:cNvGraphicFramePr/>
          <p:nvPr/>
        </p:nvGraphicFramePr>
        <p:xfrm>
          <a:off x="4357686" y="1571612"/>
          <a:ext cx="1357322" cy="2000264"/>
        </p:xfrm>
        <a:graphic>
          <a:graphicData uri="http://schemas.openxmlformats.org/drawingml/2006/diagram">
            <dgm:relIds xmlns:dgm="http://schemas.openxmlformats.org/drawingml/2006/diagram" xmlns:r="http://schemas.openxmlformats.org/officeDocument/2006/relationships" r:dm="rId11" r:lo="rId12" r:qs="rId13" r:cs="rId14"/>
          </a:graphicData>
        </a:graphic>
      </p:graphicFrame>
      <p:sp>
        <p:nvSpPr>
          <p:cNvPr id="7" name="Right Arrow 6"/>
          <p:cNvSpPr/>
          <p:nvPr/>
        </p:nvSpPr>
        <p:spPr>
          <a:xfrm>
            <a:off x="5786438" y="3071813"/>
            <a:ext cx="642937" cy="1143000"/>
          </a:xfrm>
          <a:prstGeom prst="rightArrow">
            <a:avLst>
              <a:gd name="adj1" fmla="val 50000"/>
              <a:gd name="adj2" fmla="val 45727"/>
            </a:avLst>
          </a:prstGeom>
        </p:spPr>
        <p:style>
          <a:lnRef idx="2">
            <a:schemeClr val="lt1">
              <a:hueOff val="0"/>
              <a:satOff val="0"/>
              <a:lumOff val="0"/>
              <a:alphaOff val="0"/>
            </a:schemeClr>
          </a:lnRef>
          <a:fillRef idx="1">
            <a:schemeClr val="accent3">
              <a:shade val="50000"/>
              <a:hueOff val="0"/>
              <a:satOff val="0"/>
              <a:lumOff val="0"/>
              <a:alphaOff val="0"/>
            </a:schemeClr>
          </a:fillRef>
          <a:effectRef idx="0">
            <a:schemeClr val="accent3">
              <a:shade val="50000"/>
              <a:hueOff val="0"/>
              <a:satOff val="0"/>
              <a:lumOff val="0"/>
              <a:alphaOff val="0"/>
            </a:schemeClr>
          </a:effectRef>
          <a:fontRef idx="minor">
            <a:schemeClr val="lt1"/>
          </a:fontRef>
        </p:style>
      </p:sp>
      <p:graphicFrame>
        <p:nvGraphicFramePr>
          <p:cNvPr id="8" name="Diagram 7"/>
          <p:cNvGraphicFramePr/>
          <p:nvPr/>
        </p:nvGraphicFramePr>
        <p:xfrm>
          <a:off x="4357686" y="3857628"/>
          <a:ext cx="1357322" cy="2143140"/>
        </p:xfrm>
        <a:graphic>
          <a:graphicData uri="http://schemas.openxmlformats.org/drawingml/2006/diagram">
            <dgm:relIds xmlns:dgm="http://schemas.openxmlformats.org/drawingml/2006/diagram" xmlns:r="http://schemas.openxmlformats.org/officeDocument/2006/relationships" r:dm="rId15" r:lo="rId16" r:qs="rId17" r:cs="rId18"/>
          </a:graphicData>
        </a:graphic>
      </p:graphicFrame>
      <p:grpSp>
        <p:nvGrpSpPr>
          <p:cNvPr id="14344" name="Group 10"/>
          <p:cNvGrpSpPr>
            <a:grpSpLocks/>
          </p:cNvGrpSpPr>
          <p:nvPr/>
        </p:nvGrpSpPr>
        <p:grpSpPr bwMode="auto">
          <a:xfrm>
            <a:off x="6429375" y="2786063"/>
            <a:ext cx="2571750" cy="2693987"/>
            <a:chOff x="-126135" y="39755"/>
            <a:chExt cx="4540778" cy="2063631"/>
          </a:xfrm>
        </p:grpSpPr>
        <p:sp>
          <p:nvSpPr>
            <p:cNvPr id="12" name="Rounded Rectangle 11"/>
            <p:cNvSpPr/>
            <p:nvPr/>
          </p:nvSpPr>
          <p:spPr>
            <a:xfrm>
              <a:off x="-126135" y="149182"/>
              <a:ext cx="4540778" cy="1072427"/>
            </a:xfrm>
            <a:prstGeom prst="roundRect">
              <a:avLst>
                <a:gd name="adj" fmla="val 10660"/>
              </a:avLst>
            </a:prstGeom>
          </p:spPr>
          <p:style>
            <a:lnRef idx="0">
              <a:schemeClr val="lt1">
                <a:hueOff val="0"/>
                <a:satOff val="0"/>
                <a:lumOff val="0"/>
                <a:alphaOff val="0"/>
              </a:schemeClr>
            </a:lnRef>
            <a:fillRef idx="3">
              <a:schemeClr val="accent1">
                <a:hueOff val="0"/>
                <a:satOff val="0"/>
                <a:lumOff val="0"/>
                <a:alphaOff val="0"/>
              </a:schemeClr>
            </a:fillRef>
            <a:effectRef idx="3">
              <a:schemeClr val="accent1">
                <a:hueOff val="0"/>
                <a:satOff val="0"/>
                <a:lumOff val="0"/>
                <a:alphaOff val="0"/>
              </a:schemeClr>
            </a:effectRef>
            <a:fontRef idx="minor">
              <a:schemeClr val="lt1"/>
            </a:fontRef>
          </p:style>
          <p:txBody>
            <a:bodyPr anchorCtr="1">
              <a:spAutoFit/>
            </a:bodyPr>
            <a:lstStyle/>
            <a:p>
              <a:pPr algn="ctr" fontAlgn="auto">
                <a:spcBef>
                  <a:spcPts val="0"/>
                </a:spcBef>
                <a:spcAft>
                  <a:spcPts val="0"/>
                </a:spcAft>
                <a:defRPr/>
              </a:pPr>
              <a:r>
                <a:rPr lang="fa-IR" sz="4000" dirty="0">
                  <a:solidFill>
                    <a:srgbClr val="002060"/>
                  </a:solidFill>
                </a:rPr>
                <a:t>مدل سپهر فرهنگ</a:t>
              </a:r>
            </a:p>
          </p:txBody>
        </p:sp>
        <p:sp>
          <p:nvSpPr>
            <p:cNvPr id="13" name="Rounded Rectangle 4"/>
            <p:cNvSpPr/>
            <p:nvPr/>
          </p:nvSpPr>
          <p:spPr>
            <a:xfrm>
              <a:off x="39240" y="39755"/>
              <a:ext cx="3870872" cy="2063631"/>
            </a:xfrm>
            <a:prstGeom prst="rect">
              <a:avLst/>
            </a:prstGeom>
          </p:spPr>
          <p:style>
            <a:lnRef idx="0">
              <a:scrgbClr r="0" g="0" b="0"/>
            </a:lnRef>
            <a:fillRef idx="0">
              <a:scrgbClr r="0" g="0" b="0"/>
            </a:fillRef>
            <a:effectRef idx="0">
              <a:scrgbClr r="0" g="0" b="0"/>
            </a:effectRef>
            <a:fontRef idx="minor">
              <a:schemeClr val="lt1"/>
            </a:fontRef>
          </p:style>
          <p:txBody>
            <a:bodyPr lIns="118110" tIns="118110" rIns="118110" bIns="118110" spcCol="1270" anchor="ctr"/>
            <a:lstStyle/>
            <a:p>
              <a:pPr algn="ctr" defTabSz="1377950" fontAlgn="auto">
                <a:lnSpc>
                  <a:spcPct val="90000"/>
                </a:lnSpc>
                <a:spcAft>
                  <a:spcPct val="35000"/>
                </a:spcAft>
                <a:defRPr/>
              </a:pPr>
              <a:endParaRPr lang="fa-IR" sz="3100" dirty="0"/>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algn="r" eaLnBrk="1" fontAlgn="auto" hangingPunct="1">
              <a:spcAft>
                <a:spcPts val="0"/>
              </a:spcAft>
              <a:defRPr/>
            </a:pPr>
            <a:r>
              <a:rPr lang="fa-IR" dirty="0" smtClean="0">
                <a:solidFill>
                  <a:schemeClr val="tx2">
                    <a:satMod val="200000"/>
                  </a:schemeClr>
                </a:solidFill>
              </a:rPr>
              <a:t>تأخرفرهنگی چیست؟</a:t>
            </a:r>
            <a:endParaRPr lang="en-US" dirty="0" smtClean="0">
              <a:solidFill>
                <a:schemeClr val="tx2">
                  <a:satMod val="200000"/>
                </a:schemeClr>
              </a:solidFill>
            </a:endParaRPr>
          </a:p>
        </p:txBody>
      </p:sp>
      <p:sp>
        <p:nvSpPr>
          <p:cNvPr id="3" name="Content Placeholder 2"/>
          <p:cNvSpPr>
            <a:spLocks noGrp="1"/>
          </p:cNvSpPr>
          <p:nvPr>
            <p:ph idx="1"/>
          </p:nvPr>
        </p:nvSpPr>
        <p:spPr>
          <a:xfrm>
            <a:off x="457200" y="1600200"/>
            <a:ext cx="7467600" cy="4873625"/>
          </a:xfrm>
        </p:spPr>
        <p:txBody>
          <a:bodyPr rtlCol="0">
            <a:normAutofit fontScale="85000" lnSpcReduction="10000"/>
          </a:bodyPr>
          <a:lstStyle/>
          <a:p>
            <a:pPr marL="411480" algn="r" eaLnBrk="1" fontAlgn="auto" hangingPunct="1">
              <a:spcAft>
                <a:spcPts val="0"/>
              </a:spcAft>
              <a:buFont typeface="Arial" pitchFamily="34" charset="0"/>
              <a:buNone/>
              <a:defRPr/>
            </a:pPr>
            <a:r>
              <a:rPr lang="fa-IR" sz="4000" b="1" dirty="0" smtClean="0"/>
              <a:t>آگبرن در باره تأخر فرهنگی میگوید:</a:t>
            </a:r>
          </a:p>
          <a:p>
            <a:pPr marL="411480" algn="justLow" rtl="1" eaLnBrk="1" fontAlgn="auto" hangingPunct="1">
              <a:spcAft>
                <a:spcPts val="0"/>
              </a:spcAft>
              <a:buFont typeface="Arial" pitchFamily="34" charset="0"/>
              <a:buChar char="•"/>
              <a:defRPr/>
            </a:pPr>
            <a:r>
              <a:rPr lang="fa-IR" dirty="0" smtClean="0"/>
              <a:t>با وجود ايستادگی لجوجانه ايستگرايان اجتماعی در برابر دگرگونی اجتماعی ، جامعه های بزرگتر بر اثر " نوآوری فرهنگی " همواره دگرگونی مي پذيرند (آگبرن ، 304) . هنگامی كه يكی يا بعضی از </a:t>
            </a:r>
            <a:r>
              <a:rPr lang="fa-IR" b="1" dirty="0" smtClean="0"/>
              <a:t>عناصر فرهنگی </a:t>
            </a:r>
            <a:r>
              <a:rPr lang="fa-IR" dirty="0" smtClean="0"/>
              <a:t>يك جامعه دگرگون مي شود ، ‌به ناگزير تناسبی كه بين آن عنصر و عناصر ديگر برقرار است ، از ميان می رود و در نتيجه </a:t>
            </a:r>
            <a:r>
              <a:rPr lang="fa-IR" b="1" dirty="0" smtClean="0">
                <a:solidFill>
                  <a:srgbClr val="FF0000"/>
                </a:solidFill>
              </a:rPr>
              <a:t>تأخر فرهنگی </a:t>
            </a:r>
            <a:r>
              <a:rPr lang="fa-IR" dirty="0" smtClean="0"/>
              <a:t>(</a:t>
            </a:r>
            <a:r>
              <a:rPr lang="fa-IR" dirty="0" smtClean="0">
                <a:solidFill>
                  <a:srgbClr val="FF0000"/>
                </a:solidFill>
              </a:rPr>
              <a:t>پس افتادگی فرهنگی</a:t>
            </a:r>
            <a:r>
              <a:rPr lang="fa-IR" dirty="0" smtClean="0"/>
              <a:t>) پديد مي آيد. پس افتادگی فرهنگی كه يكی از مسائل مهم پويايی شناسی فرهنگی است ، بر عقب ماندن نسبي يك عنصر از عنصر فرهنگی ديگر اطلاق می شود و اين عقب ماندن نسبی يك عنصر يا معلول يا معلول مداخله عمدی انسان يا زاده كندی سير خود آن عنصر است.</a:t>
            </a:r>
            <a:endParaRPr lang="en-US" dirty="0" smtClean="0"/>
          </a:p>
          <a:p>
            <a:pPr marL="411480" algn="justLow" rtl="1" eaLnBrk="1" fontAlgn="auto" hangingPunct="1">
              <a:spcAft>
                <a:spcPts val="0"/>
              </a:spcAft>
              <a:buFont typeface="Arial" pitchFamily="34" charset="0"/>
              <a:buChar char="•"/>
              <a:defRPr/>
            </a:pPr>
            <a:r>
              <a:rPr lang="fa-IR" dirty="0" smtClean="0"/>
              <a:t>دگرگونی يك عنصرفرهنگی به سه شيوه اصلی – " </a:t>
            </a:r>
            <a:r>
              <a:rPr lang="fa-IR" dirty="0" smtClean="0">
                <a:solidFill>
                  <a:srgbClr val="FFC000"/>
                </a:solidFill>
              </a:rPr>
              <a:t>همگرايی</a:t>
            </a:r>
            <a:r>
              <a:rPr lang="fa-IR" dirty="0" smtClean="0"/>
              <a:t> ، </a:t>
            </a:r>
            <a:r>
              <a:rPr lang="fa-IR" dirty="0" smtClean="0">
                <a:solidFill>
                  <a:srgbClr val="FFC000"/>
                </a:solidFill>
              </a:rPr>
              <a:t>واگرايی</a:t>
            </a:r>
            <a:r>
              <a:rPr lang="fa-IR" dirty="0" smtClean="0"/>
              <a:t> و </a:t>
            </a:r>
            <a:r>
              <a:rPr lang="fa-IR" dirty="0" smtClean="0">
                <a:solidFill>
                  <a:srgbClr val="FFC000"/>
                </a:solidFill>
              </a:rPr>
              <a:t>پي آيی </a:t>
            </a:r>
            <a:r>
              <a:rPr lang="fa-IR" dirty="0" smtClean="0"/>
              <a:t>" ، در جامعه تأثير مي گذارد و تأثير آن به صورت دور تسلسل اجتماعی از عنصری و از حوزه ای به حوزه ديگر فرهنگ مي رسدو تقريبا همه عناصر را به تغيير وامی دارد.هر نوآوری كوچك يا بزرگ زاينده چنين تغيير دامنه داری است – از اختراع راديو گرفته تا نوسازی آموزش و پرورش و وضع قوانين جديد.</a:t>
            </a:r>
            <a:endParaRPr lang="en-US" dirty="0" smtClean="0"/>
          </a:p>
          <a:p>
            <a:pPr marL="411480" algn="ctr" eaLnBrk="1" fontAlgn="auto" hangingPunct="1">
              <a:spcAft>
                <a:spcPts val="0"/>
              </a:spcAft>
              <a:buFont typeface="Arial" pitchFamily="34" charset="0"/>
              <a:buNone/>
              <a:defRPr/>
            </a:pPr>
            <a:r>
              <a:rPr lang="fa-IR" dirty="0" smtClean="0"/>
              <a:t>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algn="r" eaLnBrk="1" fontAlgn="auto" hangingPunct="1">
              <a:spcAft>
                <a:spcPts val="0"/>
              </a:spcAft>
              <a:defRPr/>
            </a:pPr>
            <a:r>
              <a:rPr lang="fa-IR" dirty="0" smtClean="0">
                <a:solidFill>
                  <a:schemeClr val="tx2">
                    <a:satMod val="200000"/>
                  </a:schemeClr>
                </a:solidFill>
              </a:rPr>
              <a:t>تأخرفرهنگی چیست؟(ادامه 1)</a:t>
            </a:r>
          </a:p>
        </p:txBody>
      </p:sp>
      <p:sp>
        <p:nvSpPr>
          <p:cNvPr id="3" name="Content Placeholder 2"/>
          <p:cNvSpPr>
            <a:spLocks noGrp="1"/>
          </p:cNvSpPr>
          <p:nvPr>
            <p:ph idx="1"/>
          </p:nvPr>
        </p:nvSpPr>
        <p:spPr>
          <a:xfrm>
            <a:off x="457200" y="1600200"/>
            <a:ext cx="7467600" cy="4873625"/>
          </a:xfrm>
        </p:spPr>
        <p:txBody>
          <a:bodyPr rtlCol="0">
            <a:normAutofit fontScale="92500" lnSpcReduction="20000"/>
          </a:bodyPr>
          <a:lstStyle/>
          <a:p>
            <a:pPr marL="411480" algn="justLow" rtl="1" eaLnBrk="1" fontAlgn="auto" hangingPunct="1">
              <a:spcAft>
                <a:spcPts val="0"/>
              </a:spcAft>
              <a:buFont typeface="Arial" pitchFamily="34" charset="0"/>
              <a:buChar char="•"/>
              <a:defRPr/>
            </a:pPr>
            <a:r>
              <a:rPr lang="fa-IR" dirty="0" smtClean="0"/>
              <a:t>چون هر يك از عناصر فرهنگی در عين بستگی به عناصر ديگر ، ذاتی متفاوت و وضعی خاص دارند ، دگرگونی يك عنصر با سرعت يكسانی در عناصر ديگر منعكس نمی شود.بلكه هر عنصر مطابق مختصات خود و به نسبت رابطه ای كه بين آن عنصر و عنصر دگرگون شده برقرار است ، با سرعت معينی تغيير مي كند.از اين رو ، هر يك از عناصر فرهنگی يك جامعه براي آنكه به عنصر تغيير يافته برسند و با آنها همسازي يابند ، به مقدار زمانی نيازمندند.</a:t>
            </a:r>
            <a:r>
              <a:rPr lang="fa-IR" dirty="0" smtClean="0">
                <a:solidFill>
                  <a:srgbClr val="FF0000"/>
                </a:solidFill>
              </a:rPr>
              <a:t>پس افتادگی فرهنگی </a:t>
            </a:r>
            <a:r>
              <a:rPr lang="fa-IR" dirty="0" smtClean="0"/>
              <a:t>از اينجا زاده مي شود .اختراع اتومبيل ايجاب مي كند كه دگرگونی هاي فراوانی در </a:t>
            </a:r>
            <a:r>
              <a:rPr lang="fa-IR" b="1" dirty="0" smtClean="0">
                <a:solidFill>
                  <a:srgbClr val="FFC000"/>
                </a:solidFill>
              </a:rPr>
              <a:t>فرهنگ مادی و غير مادی</a:t>
            </a:r>
            <a:r>
              <a:rPr lang="fa-IR" dirty="0" smtClean="0">
                <a:solidFill>
                  <a:srgbClr val="FFC000"/>
                </a:solidFill>
              </a:rPr>
              <a:t> </a:t>
            </a:r>
            <a:r>
              <a:rPr lang="fa-IR" dirty="0" smtClean="0"/>
              <a:t>آن جامعه از وضع كوچه ها و خيابان ها و خانه ها گرفته تا چگونگی كار و تفريح مردم و وظايف پليس و دادگستری پديد آيد.</a:t>
            </a:r>
            <a:endParaRPr lang="en-US" dirty="0" smtClean="0"/>
          </a:p>
          <a:p>
            <a:pPr marL="411480" algn="justLow" rtl="1" eaLnBrk="1" fontAlgn="auto" hangingPunct="1">
              <a:spcAft>
                <a:spcPts val="0"/>
              </a:spcAft>
              <a:buFont typeface="Arial" pitchFamily="34" charset="0"/>
              <a:buChar char="•"/>
              <a:defRPr/>
            </a:pPr>
            <a:r>
              <a:rPr lang="fa-IR" dirty="0" smtClean="0"/>
              <a:t>پس افتادگی فرهنگی هم در جامعه ايستا و هم در جامعه پويا رخ مي دهد.تنها تفاوت در آن است كه در جامعه پويا ، تغييرات با شدت بيشتری روی مي دهد و درنتيجه پس افتادگی فرهنگي به فراوانی ديده مي شود.عقب ماندگی سازمان سياسی نسبت به تكامل اقتصادی ، عقب ماندگی </a:t>
            </a:r>
            <a:r>
              <a:rPr lang="fa-IR" b="1" dirty="0" smtClean="0"/>
              <a:t>روابط توليد </a:t>
            </a:r>
            <a:r>
              <a:rPr lang="fa-IR" dirty="0" smtClean="0"/>
              <a:t>از </a:t>
            </a:r>
            <a:r>
              <a:rPr lang="fa-IR" b="1" dirty="0" smtClean="0"/>
              <a:t>نيرو های توليد </a:t>
            </a:r>
            <a:r>
              <a:rPr lang="fa-IR" dirty="0" smtClean="0"/>
              <a:t>، نمونه های بارز پس افتادگی فرهنگی است.</a:t>
            </a:r>
            <a:endParaRPr lang="en-US" dirty="0" smtClean="0"/>
          </a:p>
          <a:p>
            <a:pPr marL="411480" algn="r" eaLnBrk="1" fontAlgn="auto" hangingPunct="1">
              <a:spcAft>
                <a:spcPts val="0"/>
              </a:spcAft>
              <a:buFont typeface="Arial" pitchFamily="34" charset="0"/>
              <a:buNone/>
              <a:defRPr/>
            </a:pPr>
            <a:r>
              <a:rPr lang="fa-IR" dirty="0" smtClean="0"/>
              <a:t> </a:t>
            </a:r>
            <a:endParaRPr lang="en-US"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Custom 17">
      <a:dk1>
        <a:sysClr val="windowText" lastClr="000000"/>
      </a:dk1>
      <a:lt1>
        <a:sysClr val="window" lastClr="FFFFFF"/>
      </a:lt1>
      <a:dk2>
        <a:srgbClr val="4E3B30"/>
      </a:dk2>
      <a:lt2>
        <a:srgbClr val="404A1E"/>
      </a:lt2>
      <a:accent1>
        <a:srgbClr val="80953D"/>
      </a:accent1>
      <a:accent2>
        <a:srgbClr val="80953D"/>
      </a:accent2>
      <a:accent3>
        <a:srgbClr val="80953D"/>
      </a:accent3>
      <a:accent4>
        <a:srgbClr val="80953D"/>
      </a:accent4>
      <a:accent5>
        <a:srgbClr val="80953D"/>
      </a:accent5>
      <a:accent6>
        <a:srgbClr val="80953D"/>
      </a:accent6>
      <a:hlink>
        <a:srgbClr val="AD1F1F"/>
      </a:hlink>
      <a:folHlink>
        <a:srgbClr val="FFC42F"/>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387</TotalTime>
  <Words>6423</Words>
  <Application>Microsoft Office PowerPoint</Application>
  <PresentationFormat>On-screen Show (4:3)</PresentationFormat>
  <Paragraphs>419</Paragraphs>
  <Slides>64</Slides>
  <Notes>61</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64</vt:i4>
      </vt:variant>
    </vt:vector>
  </HeadingPairs>
  <TitlesOfParts>
    <vt:vector size="77" baseType="lpstr">
      <vt:lpstr>Arial</vt:lpstr>
      <vt:lpstr>Century Schoolbook</vt:lpstr>
      <vt:lpstr>Times New Roman</vt:lpstr>
      <vt:lpstr>Wingdings</vt:lpstr>
      <vt:lpstr>Wingdings 2</vt:lpstr>
      <vt:lpstr>Calibri</vt:lpstr>
      <vt:lpstr>B Homa</vt:lpstr>
      <vt:lpstr>B Mitra</vt:lpstr>
      <vt:lpstr>Corbel</vt:lpstr>
      <vt:lpstr>Tahoma</vt:lpstr>
      <vt:lpstr>Q Lotus</vt:lpstr>
      <vt:lpstr>Constantia</vt:lpstr>
      <vt:lpstr>Oriel</vt:lpstr>
      <vt:lpstr>Slide 1</vt:lpstr>
      <vt:lpstr>چکیده:</vt:lpstr>
      <vt:lpstr>Slide 3</vt:lpstr>
      <vt:lpstr>پايه هاي تئوريك مدل </vt:lpstr>
      <vt:lpstr>پرسشهای پایه ای مدل</vt:lpstr>
      <vt:lpstr>فروض مدل</vt:lpstr>
      <vt:lpstr>فرایند شکل گیری مدل</vt:lpstr>
      <vt:lpstr>تأخرفرهنگی چیست؟</vt:lpstr>
      <vt:lpstr>تأخرفرهنگی چیست؟(ادامه 1)</vt:lpstr>
      <vt:lpstr>ابعادِ فرهنگ</vt:lpstr>
      <vt:lpstr>تحليل و نقد تئوری تأخر فرهنگی آگبرن </vt:lpstr>
      <vt:lpstr>تحليل و نقد تئوري تأخر فرهنگي آگبرن (ادامه1)</vt:lpstr>
      <vt:lpstr>برای آنكه بتوان بر مبناي تئوری آگبرن درباره فرهنگ مادّی و غير مادّی ، مدلي برای توضیح  تغييرات اجتماعی استخراج كرد، می توان پيوستاری ( شكل زير) ترسيم كرد كه ابعاد مادّی و غير مادّی فرهنگ در منتهااليه دو سوی آن باشد .این پیوستار را پیوستار فرهنگ مینامیم:   پیوستار فرهنگ                                    </vt:lpstr>
      <vt:lpstr>عدم امکان نمایش تأخرفرهنگی بر روی پیوستارفرهنگ</vt:lpstr>
      <vt:lpstr>چنين مي نمايد كه اگر بتوان عناصر فرهنگی مورد نظر آگبرن را از پراكندگی رهائی بخشيد ، كمك شايانی به روشن شدن موضوع وطراحی مدل می نمايد .اگر بتوان عناصر فرهنگی  را در چند عنصر يا مجموعه ای از عناصر فراگير محدود ساخت و مادّی و غير مادّی بودن آنها راا روشن نمود و تناسبی بين موقعيت عناصر مادّی و غير مادّی بر روی پيوستار بدست آورد ، می توان به هدف فوق نزديك شد..</vt:lpstr>
      <vt:lpstr>جستجوی عناصر فرهنگی</vt:lpstr>
      <vt:lpstr>عناصر فرهنگی میسیونیز</vt:lpstr>
      <vt:lpstr>عناصر فرهنگی لارنس آ. باسیریکو وآن بولین</vt:lpstr>
      <vt:lpstr>عناصرفرهنگی    مایکل اس. باسیس ودیگران</vt:lpstr>
      <vt:lpstr>گزینش عناصر فرهنگی</vt:lpstr>
      <vt:lpstr>ويژگی ها و مزايای عناصر فرهنگی باسيس   تقسيم بندی باسيس حداقل سه ويژگی و مزيت دارد: </vt:lpstr>
      <vt:lpstr>شكل گيري مدل پيشنهادی</vt:lpstr>
      <vt:lpstr>تعریف باسیس از عناصر فرهنگی ششگانه</vt:lpstr>
      <vt:lpstr>عناصر فرهنگ مادّی و غیر مادّی</vt:lpstr>
      <vt:lpstr>نشاندن عناصر فرهنگی بر روی پیوستار فرهنگ</vt:lpstr>
      <vt:lpstr>ارزیابی نشاندن عناصر فرهنگی برروی پیوستار فرهنگ</vt:lpstr>
      <vt:lpstr>جدول مقایسه دو دویی عناصر</vt:lpstr>
      <vt:lpstr>ترتیب عناصر فرهنگی  از مادّی به غیرمادّی</vt:lpstr>
      <vt:lpstr>قرارگیری عناصر فرهنگ بر روی پیوستارفرهنگ </vt:lpstr>
      <vt:lpstr>Slide 30</vt:lpstr>
      <vt:lpstr>Slide 31</vt:lpstr>
      <vt:lpstr>تشکیل لایه ها</vt:lpstr>
      <vt:lpstr>ارایۀ توضیحات در بارۀ لایه ها</vt:lpstr>
      <vt:lpstr>تعریف محیط</vt:lpstr>
      <vt:lpstr>نمایش شماتیک تأخرفرهنگی برروی دایرۀ فرهنگ نحوه شکست در لايه ها</vt:lpstr>
      <vt:lpstr>مدل ارائه شده ، مبتنی است بر رویکرد تعادل گرایانه لایه ها با یکدیگر و با محیط مجاور یا فرهنگ های مجاور.</vt:lpstr>
      <vt:lpstr>Slide 37</vt:lpstr>
      <vt:lpstr>قفل رمزدار ناگشوده تعادل </vt:lpstr>
      <vt:lpstr>قفل رمز دار ناگشوده تعادل(ادامه)  </vt:lpstr>
      <vt:lpstr>قفل رمزدار ناگشوده تعادل </vt:lpstr>
      <vt:lpstr>قفل رمزدارگشوده تعادل</vt:lpstr>
      <vt:lpstr>قفل رمزدار گشوده تعادل(ادامه) </vt:lpstr>
      <vt:lpstr>قفل رمزدار تعادل در حالت  گشوده </vt:lpstr>
      <vt:lpstr>فرايند انتقال مفاهيم و اثرپذيري لايه ها:</vt:lpstr>
      <vt:lpstr>گردش دایرۀ فرهنگ حول قطرآن</vt:lpstr>
      <vt:lpstr>تشکیل گوی یا سپهرفرهنگ</vt:lpstr>
      <vt:lpstr>نکته هایی در باره سپهر فرهنگ</vt:lpstr>
      <vt:lpstr>Slide 48</vt:lpstr>
      <vt:lpstr>اعلام ومآخذ</vt:lpstr>
      <vt:lpstr>References</vt:lpstr>
      <vt:lpstr>Who is William Ogburn?  </vt:lpstr>
      <vt:lpstr>William Fielding Ogburn </vt:lpstr>
      <vt:lpstr>Ogburn and cultural lag</vt:lpstr>
      <vt:lpstr>Who is Bassis?</vt:lpstr>
      <vt:lpstr>Michael S. Bassis </vt:lpstr>
      <vt:lpstr>Bassis’ Publications</vt:lpstr>
      <vt:lpstr>JOHN  J. MACIONIS “Sociology”</vt:lpstr>
      <vt:lpstr>JOHN  J. MACIONIS “Sociology”1</vt:lpstr>
      <vt:lpstr>JOHN  J. MACIONIS “Sociology”2</vt:lpstr>
      <vt:lpstr>JOHN  J. MACIONIS “Sociology”3</vt:lpstr>
      <vt:lpstr>JOHN  J. MACIONIS “Sociology”4</vt:lpstr>
      <vt:lpstr>JOHN  J. MACIONIS “Sociology”5</vt:lpstr>
      <vt:lpstr>JOHN  J. MACIONIS “Sociology”6</vt:lpstr>
      <vt:lpstr> The Elements of Culture  Laurence A. Basirico and Anne Bolin </vt:lpstr>
    </vt:vector>
  </TitlesOfParts>
  <Company>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PSI</dc:creator>
  <cp:lastModifiedBy>mava5</cp:lastModifiedBy>
  <cp:revision>43</cp:revision>
  <dcterms:created xsi:type="dcterms:W3CDTF">2009-03-16T11:22:50Z</dcterms:created>
  <dcterms:modified xsi:type="dcterms:W3CDTF">2013-10-29T10:12:28Z</dcterms:modified>
</cp:coreProperties>
</file>